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notesMasterIdLst>
    <p:notesMasterId r:id="rId37"/>
  </p:notesMasterIdLst>
  <p:handoutMasterIdLst>
    <p:handoutMasterId r:id="rId38"/>
  </p:handoutMasterIdLst>
  <p:sldIdLst>
    <p:sldId id="280" r:id="rId2"/>
    <p:sldId id="867" r:id="rId3"/>
    <p:sldId id="901" r:id="rId4"/>
    <p:sldId id="903" r:id="rId5"/>
    <p:sldId id="868" r:id="rId6"/>
    <p:sldId id="866" r:id="rId7"/>
    <p:sldId id="870" r:id="rId8"/>
    <p:sldId id="904" r:id="rId9"/>
    <p:sldId id="905" r:id="rId10"/>
    <p:sldId id="906" r:id="rId11"/>
    <p:sldId id="907" r:id="rId12"/>
    <p:sldId id="908" r:id="rId13"/>
    <p:sldId id="909" r:id="rId14"/>
    <p:sldId id="910" r:id="rId15"/>
    <p:sldId id="911" r:id="rId16"/>
    <p:sldId id="912" r:id="rId17"/>
    <p:sldId id="913" r:id="rId18"/>
    <p:sldId id="914" r:id="rId19"/>
    <p:sldId id="915" r:id="rId20"/>
    <p:sldId id="916" r:id="rId21"/>
    <p:sldId id="917" r:id="rId22"/>
    <p:sldId id="918" r:id="rId23"/>
    <p:sldId id="919" r:id="rId24"/>
    <p:sldId id="291" r:id="rId25"/>
    <p:sldId id="920" r:id="rId26"/>
    <p:sldId id="921" r:id="rId27"/>
    <p:sldId id="923" r:id="rId28"/>
    <p:sldId id="924" r:id="rId29"/>
    <p:sldId id="925" r:id="rId30"/>
    <p:sldId id="926" r:id="rId31"/>
    <p:sldId id="930" r:id="rId32"/>
    <p:sldId id="927" r:id="rId33"/>
    <p:sldId id="922" r:id="rId34"/>
    <p:sldId id="899" r:id="rId35"/>
    <p:sldId id="931" r:id="rId3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0000CC"/>
    <a:srgbClr val="000099"/>
    <a:srgbClr val="CCE8F6"/>
    <a:srgbClr val="B3D3EA"/>
    <a:srgbClr val="583600"/>
    <a:srgbClr val="FFD9D9"/>
    <a:srgbClr val="4AADDA"/>
    <a:srgbClr val="35759D"/>
    <a:srgbClr val="34A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7" autoAdjust="0"/>
    <p:restoredTop sz="95596" autoAdjust="0"/>
  </p:normalViewPr>
  <p:slideViewPr>
    <p:cSldViewPr>
      <p:cViewPr varScale="1">
        <p:scale>
          <a:sx n="106" d="100"/>
          <a:sy n="106" d="100"/>
        </p:scale>
        <p:origin x="18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1B797D-DB3D-4742-80C2-66E348076630}" type="doc">
      <dgm:prSet loTypeId="urn:microsoft.com/office/officeart/2005/8/layout/hList7" loCatId="list" qsTypeId="urn:microsoft.com/office/officeart/2005/8/quickstyle/simple1" qsCatId="simple" csTypeId="urn:microsoft.com/office/officeart/2005/8/colors/colorful4" csCatId="colorful" phldr="1"/>
      <dgm:spPr/>
    </dgm:pt>
    <dgm:pt modelId="{37FDC8E2-3664-4693-9300-ABC6B3EFBA06}">
      <dgm:prSet phldrT="[Текст]" custT="1"/>
      <dgm:spPr/>
      <dgm:t>
        <a:bodyPr/>
        <a:lstStyle/>
        <a:p>
          <a:r>
            <a:rPr lang="ru-RU" sz="1600" b="1" dirty="0" err="1">
              <a:solidFill>
                <a:schemeClr val="tx1"/>
              </a:solidFill>
            </a:rPr>
            <a:t>Питання</a:t>
          </a:r>
          <a:r>
            <a:rPr lang="ru-RU" sz="1600" b="1" dirty="0">
              <a:solidFill>
                <a:schemeClr val="tx1"/>
              </a:solidFill>
            </a:rPr>
            <a:t> сенсорного </a:t>
          </a:r>
          <a:r>
            <a:rPr lang="ru-RU" sz="1600" b="1" dirty="0" err="1">
              <a:solidFill>
                <a:schemeClr val="tx1"/>
              </a:solidFill>
            </a:rPr>
            <a:t>розвитку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дітей</a:t>
          </a:r>
          <a:r>
            <a:rPr lang="ru-RU" sz="1600" b="1" dirty="0">
              <a:solidFill>
                <a:schemeClr val="tx1"/>
              </a:solidFill>
            </a:rPr>
            <a:t>: </a:t>
          </a:r>
          <a:r>
            <a:rPr lang="ru-RU" sz="1600" b="1" dirty="0" err="1">
              <a:solidFill>
                <a:schemeClr val="tx1"/>
              </a:solidFill>
            </a:rPr>
            <a:t>орієнтування</a:t>
          </a:r>
          <a:r>
            <a:rPr lang="ru-RU" sz="1600" b="1" dirty="0">
              <a:solidFill>
                <a:schemeClr val="tx1"/>
              </a:solidFill>
            </a:rPr>
            <a:t> у </a:t>
          </a:r>
          <a:r>
            <a:rPr lang="ru-RU" sz="1600" b="1" dirty="0" err="1">
              <a:solidFill>
                <a:schemeClr val="tx1"/>
              </a:solidFill>
            </a:rPr>
            <a:t>кольорах</a:t>
          </a:r>
          <a:r>
            <a:rPr lang="ru-RU" sz="1600" b="1" dirty="0">
              <a:solidFill>
                <a:schemeClr val="tx1"/>
              </a:solidFill>
            </a:rPr>
            <a:t>, запахах, звуках </a:t>
          </a:r>
          <a:r>
            <a:rPr lang="ru-RU" sz="1600" b="1" dirty="0" err="1">
              <a:solidFill>
                <a:schemeClr val="tx1"/>
              </a:solidFill>
            </a:rPr>
            <a:t>тощо</a:t>
          </a:r>
          <a:endParaRPr lang="uk-UA" sz="1600" b="1" dirty="0">
            <a:solidFill>
              <a:schemeClr val="tx1"/>
            </a:solidFill>
          </a:endParaRPr>
        </a:p>
      </dgm:t>
    </dgm:pt>
    <dgm:pt modelId="{021A7DDB-4280-498D-953E-11836087D792}" type="parTrans" cxnId="{464EBA36-3372-4A7E-9521-1E52B60534D5}">
      <dgm:prSet/>
      <dgm:spPr/>
      <dgm:t>
        <a:bodyPr/>
        <a:lstStyle/>
        <a:p>
          <a:endParaRPr lang="uk-UA"/>
        </a:p>
      </dgm:t>
    </dgm:pt>
    <dgm:pt modelId="{0E06CF47-68F5-46DA-BD40-96444AEFBE4F}" type="sibTrans" cxnId="{464EBA36-3372-4A7E-9521-1E52B60534D5}">
      <dgm:prSet/>
      <dgm:spPr/>
      <dgm:t>
        <a:bodyPr/>
        <a:lstStyle/>
        <a:p>
          <a:endParaRPr lang="uk-UA"/>
        </a:p>
      </dgm:t>
    </dgm:pt>
    <dgm:pt modelId="{49814BBA-3355-4B56-8531-62590B78199F}">
      <dgm:prSet phldrT="[Текст]" custT="1"/>
      <dgm:spPr/>
      <dgm:t>
        <a:bodyPr/>
        <a:lstStyle/>
        <a:p>
          <a:endParaRPr lang="ru-RU" sz="1600" b="1" dirty="0"/>
        </a:p>
        <a:p>
          <a:r>
            <a:rPr lang="ru-RU" sz="1600" b="1" dirty="0" err="1">
              <a:solidFill>
                <a:schemeClr val="tx1"/>
              </a:solidFill>
            </a:rPr>
            <a:t>Розміщення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предметів</a:t>
          </a:r>
          <a:r>
            <a:rPr lang="ru-RU" sz="1600" b="1" dirty="0">
              <a:solidFill>
                <a:schemeClr val="tx1"/>
              </a:solidFill>
            </a:rPr>
            <a:t> у </a:t>
          </a:r>
          <a:r>
            <a:rPr lang="ru-RU" sz="1600" b="1" dirty="0" err="1">
              <a:solidFill>
                <a:schemeClr val="tx1"/>
              </a:solidFill>
            </a:rPr>
            <a:t>просторі</a:t>
          </a:r>
          <a:r>
            <a:rPr lang="ru-RU" sz="1600" b="1" dirty="0">
              <a:solidFill>
                <a:schemeClr val="tx1"/>
              </a:solidFill>
            </a:rPr>
            <a:t> та </a:t>
          </a:r>
          <a:r>
            <a:rPr lang="ru-RU" sz="1600" b="1" dirty="0" err="1">
              <a:solidFill>
                <a:schemeClr val="tx1"/>
              </a:solidFill>
            </a:rPr>
            <a:t>часі</a:t>
          </a:r>
          <a:r>
            <a:rPr lang="ru-RU" sz="1600" b="1" dirty="0">
              <a:solidFill>
                <a:schemeClr val="tx1"/>
              </a:solidFill>
            </a:rPr>
            <a:t>, </a:t>
          </a:r>
          <a:r>
            <a:rPr lang="ru-RU" sz="1600" b="1" dirty="0" err="1">
              <a:solidFill>
                <a:schemeClr val="tx1"/>
              </a:solidFill>
            </a:rPr>
            <a:t>розрізнення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їх</a:t>
          </a:r>
          <a:r>
            <a:rPr lang="ru-RU" sz="1600" b="1" dirty="0">
              <a:solidFill>
                <a:schemeClr val="tx1"/>
              </a:solidFill>
            </a:rPr>
            <a:t> за величиною, формою, </a:t>
          </a:r>
          <a:r>
            <a:rPr lang="ru-RU" sz="1600" b="1" dirty="0" err="1">
              <a:solidFill>
                <a:schemeClr val="tx1"/>
              </a:solidFill>
            </a:rPr>
            <a:t>масою</a:t>
          </a:r>
          <a:r>
            <a:rPr lang="ru-RU" sz="1600" b="1" dirty="0">
              <a:solidFill>
                <a:schemeClr val="tx1"/>
              </a:solidFill>
            </a:rPr>
            <a:t> та </a:t>
          </a:r>
          <a:r>
            <a:rPr lang="ru-RU" sz="1600" b="1" dirty="0" err="1">
              <a:solidFill>
                <a:schemeClr val="tx1"/>
              </a:solidFill>
            </a:rPr>
            <a:t>іншими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якісними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ознаками</a:t>
          </a:r>
          <a:endParaRPr lang="uk-UA" sz="1600" b="1" dirty="0">
            <a:solidFill>
              <a:schemeClr val="tx1"/>
            </a:solidFill>
          </a:endParaRPr>
        </a:p>
      </dgm:t>
    </dgm:pt>
    <dgm:pt modelId="{C62A403D-64AA-47F2-BDE8-C03DCD1BE15E}" type="parTrans" cxnId="{256FEB7C-8E15-41C8-A03C-2F34CD5C275F}">
      <dgm:prSet/>
      <dgm:spPr/>
      <dgm:t>
        <a:bodyPr/>
        <a:lstStyle/>
        <a:p>
          <a:endParaRPr lang="uk-UA"/>
        </a:p>
      </dgm:t>
    </dgm:pt>
    <dgm:pt modelId="{EFC9172F-5E40-49D3-A81D-EDDB2ED249AA}" type="sibTrans" cxnId="{256FEB7C-8E15-41C8-A03C-2F34CD5C275F}">
      <dgm:prSet/>
      <dgm:spPr/>
      <dgm:t>
        <a:bodyPr/>
        <a:lstStyle/>
        <a:p>
          <a:endParaRPr lang="uk-UA"/>
        </a:p>
      </dgm:t>
    </dgm:pt>
    <dgm:pt modelId="{83A2B3D2-735A-47E6-98E4-B8670573A1EC}">
      <dgm:prSet phldrT="[Текст]" custT="1"/>
      <dgm:spPr/>
      <dgm:t>
        <a:bodyPr/>
        <a:lstStyle/>
        <a:p>
          <a:endParaRPr lang="ru-RU" sz="1400" b="1" dirty="0"/>
        </a:p>
        <a:p>
          <a:r>
            <a:rPr lang="ru-RU" sz="1400" b="1" dirty="0">
              <a:solidFill>
                <a:schemeClr val="tx1"/>
              </a:solidFill>
            </a:rPr>
            <a:t>Робота з </a:t>
          </a:r>
          <a:r>
            <a:rPr lang="ru-RU" sz="1400" b="1" dirty="0" err="1">
              <a:solidFill>
                <a:schemeClr val="tx1"/>
              </a:solidFill>
            </a:rPr>
            <a:t>множинами</a:t>
          </a:r>
          <a:r>
            <a:rPr lang="ru-RU" sz="1400" b="1" dirty="0">
              <a:solidFill>
                <a:schemeClr val="tx1"/>
              </a:solidFill>
            </a:rPr>
            <a:t>: </a:t>
          </a:r>
          <a:r>
            <a:rPr lang="ru-RU" sz="1400" b="1" dirty="0" err="1">
              <a:solidFill>
                <a:schemeClr val="tx1"/>
              </a:solidFill>
            </a:rPr>
            <a:t>порівняння</a:t>
          </a:r>
          <a:r>
            <a:rPr lang="ru-RU" sz="1400" b="1" dirty="0">
              <a:solidFill>
                <a:schemeClr val="tx1"/>
              </a:solidFill>
            </a:rPr>
            <a:t> </a:t>
          </a:r>
          <a:r>
            <a:rPr lang="ru-RU" sz="1400" b="1" dirty="0" err="1">
              <a:solidFill>
                <a:schemeClr val="tx1"/>
              </a:solidFill>
            </a:rPr>
            <a:t>множин</a:t>
          </a:r>
          <a:r>
            <a:rPr lang="ru-RU" sz="1400" b="1" dirty="0">
              <a:solidFill>
                <a:schemeClr val="tx1"/>
              </a:solidFill>
            </a:rPr>
            <a:t> за </a:t>
          </a:r>
          <a:r>
            <a:rPr lang="ru-RU" sz="1400" b="1" dirty="0" err="1">
              <a:solidFill>
                <a:schemeClr val="tx1"/>
              </a:solidFill>
            </a:rPr>
            <a:t>кількістю</a:t>
          </a:r>
          <a:r>
            <a:rPr lang="ru-RU" sz="1400" b="1" dirty="0">
              <a:solidFill>
                <a:schemeClr val="tx1"/>
              </a:solidFill>
            </a:rPr>
            <a:t> </a:t>
          </a:r>
          <a:r>
            <a:rPr lang="ru-RU" sz="1400" b="1" dirty="0" err="1">
              <a:solidFill>
                <a:schemeClr val="tx1"/>
              </a:solidFill>
            </a:rPr>
            <a:t>елементів</a:t>
          </a:r>
          <a:r>
            <a:rPr lang="ru-RU" sz="1400" b="1" dirty="0">
              <a:solidFill>
                <a:schemeClr val="tx1"/>
              </a:solidFill>
            </a:rPr>
            <a:t>, </a:t>
          </a:r>
          <a:r>
            <a:rPr lang="ru-RU" sz="1400" b="1" dirty="0" err="1">
              <a:solidFill>
                <a:schemeClr val="tx1"/>
              </a:solidFill>
            </a:rPr>
            <a:t>визначення</a:t>
          </a:r>
          <a:r>
            <a:rPr lang="ru-RU" sz="1400" b="1" dirty="0">
              <a:solidFill>
                <a:schemeClr val="tx1"/>
              </a:solidFill>
            </a:rPr>
            <a:t> </a:t>
          </a:r>
          <a:r>
            <a:rPr lang="ru-RU" sz="1400" b="1" dirty="0" err="1">
              <a:solidFill>
                <a:schemeClr val="tx1"/>
              </a:solidFill>
            </a:rPr>
            <a:t>потужності</a:t>
          </a:r>
          <a:r>
            <a:rPr lang="ru-RU" sz="1400" b="1" dirty="0">
              <a:solidFill>
                <a:schemeClr val="tx1"/>
              </a:solidFill>
            </a:rPr>
            <a:t> </a:t>
          </a:r>
          <a:r>
            <a:rPr lang="ru-RU" sz="1400" b="1" dirty="0" err="1">
              <a:solidFill>
                <a:schemeClr val="tx1"/>
              </a:solidFill>
            </a:rPr>
            <a:t>множин</a:t>
          </a:r>
          <a:r>
            <a:rPr lang="ru-RU" sz="1400" b="1" dirty="0">
              <a:solidFill>
                <a:schemeClr val="tx1"/>
              </a:solidFill>
            </a:rPr>
            <a:t>, </a:t>
          </a:r>
          <a:r>
            <a:rPr lang="ru-RU" sz="1400" b="1" dirty="0" err="1">
              <a:solidFill>
                <a:schemeClr val="tx1"/>
              </a:solidFill>
            </a:rPr>
            <a:t>використання</a:t>
          </a:r>
          <a:r>
            <a:rPr lang="ru-RU" sz="1400" b="1" dirty="0">
              <a:solidFill>
                <a:schemeClr val="tx1"/>
              </a:solidFill>
            </a:rPr>
            <a:t> </a:t>
          </a:r>
          <a:r>
            <a:rPr lang="ru-RU" sz="1400" b="1" dirty="0" err="1">
              <a:solidFill>
                <a:schemeClr val="tx1"/>
              </a:solidFill>
            </a:rPr>
            <a:t>порядкових</a:t>
          </a:r>
          <a:r>
            <a:rPr lang="ru-RU" sz="1400" b="1" dirty="0">
              <a:solidFill>
                <a:schemeClr val="tx1"/>
              </a:solidFill>
            </a:rPr>
            <a:t> </a:t>
          </a:r>
          <a:r>
            <a:rPr lang="ru-RU" sz="1400" b="1" dirty="0" err="1">
              <a:solidFill>
                <a:schemeClr val="tx1"/>
              </a:solidFill>
            </a:rPr>
            <a:t>числівників</a:t>
          </a:r>
          <a:r>
            <a:rPr lang="ru-RU" sz="1400" b="1" dirty="0">
              <a:solidFill>
                <a:schemeClr val="tx1"/>
              </a:solidFill>
            </a:rPr>
            <a:t>; числа і </a:t>
          </a:r>
          <a:r>
            <a:rPr lang="ru-RU" sz="1400" b="1" dirty="0" err="1">
              <a:solidFill>
                <a:schemeClr val="tx1"/>
              </a:solidFill>
            </a:rPr>
            <a:t>властивості</a:t>
          </a:r>
          <a:r>
            <a:rPr lang="ru-RU" sz="1400" b="1" dirty="0">
              <a:solidFill>
                <a:schemeClr val="tx1"/>
              </a:solidFill>
            </a:rPr>
            <a:t> натурального ряду чисел; </a:t>
          </a:r>
          <a:r>
            <a:rPr lang="ru-RU" sz="1400" b="1" dirty="0" err="1">
              <a:solidFill>
                <a:schemeClr val="tx1"/>
              </a:solidFill>
            </a:rPr>
            <a:t>дії</a:t>
          </a:r>
          <a:r>
            <a:rPr lang="ru-RU" sz="1400" b="1" dirty="0">
              <a:solidFill>
                <a:schemeClr val="tx1"/>
              </a:solidFill>
            </a:rPr>
            <a:t> з числами </a:t>
          </a:r>
          <a:endParaRPr lang="uk-UA" sz="1400" b="1" dirty="0">
            <a:solidFill>
              <a:schemeClr val="tx1"/>
            </a:solidFill>
          </a:endParaRPr>
        </a:p>
      </dgm:t>
    </dgm:pt>
    <dgm:pt modelId="{BF6E59D4-1D83-4E1F-A559-00095924FE13}" type="parTrans" cxnId="{6EDFF6D0-09EA-44F6-B0C2-4804E3C75646}">
      <dgm:prSet/>
      <dgm:spPr/>
      <dgm:t>
        <a:bodyPr/>
        <a:lstStyle/>
        <a:p>
          <a:endParaRPr lang="uk-UA"/>
        </a:p>
      </dgm:t>
    </dgm:pt>
    <dgm:pt modelId="{42B12BC9-3B08-4B24-862E-488134D0CFFB}" type="sibTrans" cxnId="{6EDFF6D0-09EA-44F6-B0C2-4804E3C75646}">
      <dgm:prSet/>
      <dgm:spPr/>
      <dgm:t>
        <a:bodyPr/>
        <a:lstStyle/>
        <a:p>
          <a:endParaRPr lang="uk-UA"/>
        </a:p>
      </dgm:t>
    </dgm:pt>
    <dgm:pt modelId="{07DB8555-2096-4BA5-92D3-E011E5400F3C}" type="pres">
      <dgm:prSet presAssocID="{041B797D-DB3D-4742-80C2-66E348076630}" presName="Name0" presStyleCnt="0">
        <dgm:presLayoutVars>
          <dgm:dir/>
          <dgm:resizeHandles val="exact"/>
        </dgm:presLayoutVars>
      </dgm:prSet>
      <dgm:spPr/>
    </dgm:pt>
    <dgm:pt modelId="{BDF33DC3-83F8-48CA-BBD8-1F01197C53AB}" type="pres">
      <dgm:prSet presAssocID="{041B797D-DB3D-4742-80C2-66E348076630}" presName="fgShape" presStyleLbl="fgShp" presStyleIdx="0" presStyleCnt="1" custLinFactNeighborX="544" custLinFactNeighborY="29537"/>
      <dgm:spPr/>
    </dgm:pt>
    <dgm:pt modelId="{5E9B8B58-480F-4AE2-BD49-0014152EAE18}" type="pres">
      <dgm:prSet presAssocID="{041B797D-DB3D-4742-80C2-66E348076630}" presName="linComp" presStyleCnt="0"/>
      <dgm:spPr/>
    </dgm:pt>
    <dgm:pt modelId="{3ABA881C-6320-4BA6-B44B-94A7F696423E}" type="pres">
      <dgm:prSet presAssocID="{37FDC8E2-3664-4693-9300-ABC6B3EFBA06}" presName="compNode" presStyleCnt="0"/>
      <dgm:spPr/>
    </dgm:pt>
    <dgm:pt modelId="{79C5D3ED-00E7-478A-A9E4-67599A5A04AD}" type="pres">
      <dgm:prSet presAssocID="{37FDC8E2-3664-4693-9300-ABC6B3EFBA06}" presName="bkgdShape" presStyleLbl="node1" presStyleIdx="0" presStyleCnt="3"/>
      <dgm:spPr/>
    </dgm:pt>
    <dgm:pt modelId="{D90347F6-3866-47F6-9DD3-83258BDE6423}" type="pres">
      <dgm:prSet presAssocID="{37FDC8E2-3664-4693-9300-ABC6B3EFBA06}" presName="nodeTx" presStyleLbl="node1" presStyleIdx="0" presStyleCnt="3">
        <dgm:presLayoutVars>
          <dgm:bulletEnabled val="1"/>
        </dgm:presLayoutVars>
      </dgm:prSet>
      <dgm:spPr/>
    </dgm:pt>
    <dgm:pt modelId="{DA014285-8BE6-419E-BD43-A5BD2D668954}" type="pres">
      <dgm:prSet presAssocID="{37FDC8E2-3664-4693-9300-ABC6B3EFBA06}" presName="invisiNode" presStyleLbl="node1" presStyleIdx="0" presStyleCnt="3"/>
      <dgm:spPr/>
    </dgm:pt>
    <dgm:pt modelId="{A7AC0124-BE52-46A7-9866-3F94DC04D17E}" type="pres">
      <dgm:prSet presAssocID="{37FDC8E2-3664-4693-9300-ABC6B3EFBA06}" presName="imagNode" presStyleLbl="fgImgPlac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439C545D-2877-41C7-92D0-D7E0B06FAE15}" type="pres">
      <dgm:prSet presAssocID="{0E06CF47-68F5-46DA-BD40-96444AEFBE4F}" presName="sibTrans" presStyleLbl="sibTrans2D1" presStyleIdx="0" presStyleCnt="0"/>
      <dgm:spPr/>
    </dgm:pt>
    <dgm:pt modelId="{92EE2556-D082-4B25-9D85-52B1C29A6452}" type="pres">
      <dgm:prSet presAssocID="{49814BBA-3355-4B56-8531-62590B78199F}" presName="compNode" presStyleCnt="0"/>
      <dgm:spPr/>
    </dgm:pt>
    <dgm:pt modelId="{30DEB93A-10E8-45C5-81F9-6E4780301622}" type="pres">
      <dgm:prSet presAssocID="{49814BBA-3355-4B56-8531-62590B78199F}" presName="bkgdShape" presStyleLbl="node1" presStyleIdx="1" presStyleCnt="3"/>
      <dgm:spPr/>
    </dgm:pt>
    <dgm:pt modelId="{461C07A0-557E-4E64-B06A-2812255E63C7}" type="pres">
      <dgm:prSet presAssocID="{49814BBA-3355-4B56-8531-62590B78199F}" presName="nodeTx" presStyleLbl="node1" presStyleIdx="1" presStyleCnt="3">
        <dgm:presLayoutVars>
          <dgm:bulletEnabled val="1"/>
        </dgm:presLayoutVars>
      </dgm:prSet>
      <dgm:spPr/>
    </dgm:pt>
    <dgm:pt modelId="{B36C4A09-F027-441D-8005-2C79F1F005B1}" type="pres">
      <dgm:prSet presAssocID="{49814BBA-3355-4B56-8531-62590B78199F}" presName="invisiNode" presStyleLbl="node1" presStyleIdx="1" presStyleCnt="3"/>
      <dgm:spPr/>
    </dgm:pt>
    <dgm:pt modelId="{CABAD1D8-F966-42EA-BDAA-C61161524D13}" type="pres">
      <dgm:prSet presAssocID="{49814BBA-3355-4B56-8531-62590B78199F}" presName="imagNode" presStyleLbl="fgImgPlace1" presStyleIdx="1" presStyleCnt="3" custScaleX="108774" custScaleY="10359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B92A26E5-82A1-43BF-A652-A3B7C4E83638}" type="pres">
      <dgm:prSet presAssocID="{EFC9172F-5E40-49D3-A81D-EDDB2ED249AA}" presName="sibTrans" presStyleLbl="sibTrans2D1" presStyleIdx="0" presStyleCnt="0"/>
      <dgm:spPr/>
    </dgm:pt>
    <dgm:pt modelId="{29EE8ACE-2006-4BE6-8DDD-57A4D9270167}" type="pres">
      <dgm:prSet presAssocID="{83A2B3D2-735A-47E6-98E4-B8670573A1EC}" presName="compNode" presStyleCnt="0"/>
      <dgm:spPr/>
    </dgm:pt>
    <dgm:pt modelId="{C3C28F86-8E30-420A-BFFE-7D0CD07C1C04}" type="pres">
      <dgm:prSet presAssocID="{83A2B3D2-735A-47E6-98E4-B8670573A1EC}" presName="bkgdShape" presStyleLbl="node1" presStyleIdx="2" presStyleCnt="3"/>
      <dgm:spPr/>
    </dgm:pt>
    <dgm:pt modelId="{C875D8C1-874F-429B-80D3-98726014362A}" type="pres">
      <dgm:prSet presAssocID="{83A2B3D2-735A-47E6-98E4-B8670573A1EC}" presName="nodeTx" presStyleLbl="node1" presStyleIdx="2" presStyleCnt="3">
        <dgm:presLayoutVars>
          <dgm:bulletEnabled val="1"/>
        </dgm:presLayoutVars>
      </dgm:prSet>
      <dgm:spPr/>
    </dgm:pt>
    <dgm:pt modelId="{E1E421AC-852D-490E-9E50-A5DCC85F971F}" type="pres">
      <dgm:prSet presAssocID="{83A2B3D2-735A-47E6-98E4-B8670573A1EC}" presName="invisiNode" presStyleLbl="node1" presStyleIdx="2" presStyleCnt="3"/>
      <dgm:spPr/>
    </dgm:pt>
    <dgm:pt modelId="{99AE10C1-160E-4DC8-A90B-201536BDA411}" type="pres">
      <dgm:prSet presAssocID="{83A2B3D2-735A-47E6-98E4-B8670573A1EC}" presName="imagNode" presStyleLbl="fgImgPlace1" presStyleIdx="2" presStyleCnt="3" custScaleX="10336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A12E9402-AC63-4B81-AF12-2C6251F07E91}" type="presOf" srcId="{83A2B3D2-735A-47E6-98E4-B8670573A1EC}" destId="{C875D8C1-874F-429B-80D3-98726014362A}" srcOrd="1" destOrd="0" presId="urn:microsoft.com/office/officeart/2005/8/layout/hList7"/>
    <dgm:cxn modelId="{464EBA36-3372-4A7E-9521-1E52B60534D5}" srcId="{041B797D-DB3D-4742-80C2-66E348076630}" destId="{37FDC8E2-3664-4693-9300-ABC6B3EFBA06}" srcOrd="0" destOrd="0" parTransId="{021A7DDB-4280-498D-953E-11836087D792}" sibTransId="{0E06CF47-68F5-46DA-BD40-96444AEFBE4F}"/>
    <dgm:cxn modelId="{7A18F966-D910-4859-9ED5-5AB19F0A6E9E}" type="presOf" srcId="{041B797D-DB3D-4742-80C2-66E348076630}" destId="{07DB8555-2096-4BA5-92D3-E011E5400F3C}" srcOrd="0" destOrd="0" presId="urn:microsoft.com/office/officeart/2005/8/layout/hList7"/>
    <dgm:cxn modelId="{7BC60455-2015-43EF-BF0C-99BB9A69A16D}" type="presOf" srcId="{37FDC8E2-3664-4693-9300-ABC6B3EFBA06}" destId="{D90347F6-3866-47F6-9DD3-83258BDE6423}" srcOrd="1" destOrd="0" presId="urn:microsoft.com/office/officeart/2005/8/layout/hList7"/>
    <dgm:cxn modelId="{256FEB7C-8E15-41C8-A03C-2F34CD5C275F}" srcId="{041B797D-DB3D-4742-80C2-66E348076630}" destId="{49814BBA-3355-4B56-8531-62590B78199F}" srcOrd="1" destOrd="0" parTransId="{C62A403D-64AA-47F2-BDE8-C03DCD1BE15E}" sibTransId="{EFC9172F-5E40-49D3-A81D-EDDB2ED249AA}"/>
    <dgm:cxn modelId="{B5CC0695-2414-4D9F-B0D8-76C25EEC6A06}" type="presOf" srcId="{49814BBA-3355-4B56-8531-62590B78199F}" destId="{30DEB93A-10E8-45C5-81F9-6E4780301622}" srcOrd="0" destOrd="0" presId="urn:microsoft.com/office/officeart/2005/8/layout/hList7"/>
    <dgm:cxn modelId="{CCCD3697-41C6-49D2-B4BE-F9BF736B3BD3}" type="presOf" srcId="{0E06CF47-68F5-46DA-BD40-96444AEFBE4F}" destId="{439C545D-2877-41C7-92D0-D7E0B06FAE15}" srcOrd="0" destOrd="0" presId="urn:microsoft.com/office/officeart/2005/8/layout/hList7"/>
    <dgm:cxn modelId="{9ECBCBAB-3F8C-4148-894C-DA2065701965}" type="presOf" srcId="{83A2B3D2-735A-47E6-98E4-B8670573A1EC}" destId="{C3C28F86-8E30-420A-BFFE-7D0CD07C1C04}" srcOrd="0" destOrd="0" presId="urn:microsoft.com/office/officeart/2005/8/layout/hList7"/>
    <dgm:cxn modelId="{0A6BECCE-1D18-4E1C-B2FE-147882CF4FF9}" type="presOf" srcId="{37FDC8E2-3664-4693-9300-ABC6B3EFBA06}" destId="{79C5D3ED-00E7-478A-A9E4-67599A5A04AD}" srcOrd="0" destOrd="0" presId="urn:microsoft.com/office/officeart/2005/8/layout/hList7"/>
    <dgm:cxn modelId="{6EDFF6D0-09EA-44F6-B0C2-4804E3C75646}" srcId="{041B797D-DB3D-4742-80C2-66E348076630}" destId="{83A2B3D2-735A-47E6-98E4-B8670573A1EC}" srcOrd="2" destOrd="0" parTransId="{BF6E59D4-1D83-4E1F-A559-00095924FE13}" sibTransId="{42B12BC9-3B08-4B24-862E-488134D0CFFB}"/>
    <dgm:cxn modelId="{628C5BD2-CF2C-4557-8015-CF5E13EC632F}" type="presOf" srcId="{EFC9172F-5E40-49D3-A81D-EDDB2ED249AA}" destId="{B92A26E5-82A1-43BF-A652-A3B7C4E83638}" srcOrd="0" destOrd="0" presId="urn:microsoft.com/office/officeart/2005/8/layout/hList7"/>
    <dgm:cxn modelId="{9A2D63FC-C493-4861-8CD7-AEDB738AF3B3}" type="presOf" srcId="{49814BBA-3355-4B56-8531-62590B78199F}" destId="{461C07A0-557E-4E64-B06A-2812255E63C7}" srcOrd="1" destOrd="0" presId="urn:microsoft.com/office/officeart/2005/8/layout/hList7"/>
    <dgm:cxn modelId="{83F996F0-D939-42E0-B035-3E2BF739070A}" type="presParOf" srcId="{07DB8555-2096-4BA5-92D3-E011E5400F3C}" destId="{BDF33DC3-83F8-48CA-BBD8-1F01197C53AB}" srcOrd="0" destOrd="0" presId="urn:microsoft.com/office/officeart/2005/8/layout/hList7"/>
    <dgm:cxn modelId="{FA8FD5C6-6EC4-49E1-B8EA-7676FE9DF53E}" type="presParOf" srcId="{07DB8555-2096-4BA5-92D3-E011E5400F3C}" destId="{5E9B8B58-480F-4AE2-BD49-0014152EAE18}" srcOrd="1" destOrd="0" presId="urn:microsoft.com/office/officeart/2005/8/layout/hList7"/>
    <dgm:cxn modelId="{BCCF6FBE-E8F8-4513-9BC9-73A978F0817C}" type="presParOf" srcId="{5E9B8B58-480F-4AE2-BD49-0014152EAE18}" destId="{3ABA881C-6320-4BA6-B44B-94A7F696423E}" srcOrd="0" destOrd="0" presId="urn:microsoft.com/office/officeart/2005/8/layout/hList7"/>
    <dgm:cxn modelId="{C8BFE5BF-6B45-46C7-8E82-0D6E132E43DE}" type="presParOf" srcId="{3ABA881C-6320-4BA6-B44B-94A7F696423E}" destId="{79C5D3ED-00E7-478A-A9E4-67599A5A04AD}" srcOrd="0" destOrd="0" presId="urn:microsoft.com/office/officeart/2005/8/layout/hList7"/>
    <dgm:cxn modelId="{1C91BAF0-DA95-4A66-9C45-10BCDD39BA83}" type="presParOf" srcId="{3ABA881C-6320-4BA6-B44B-94A7F696423E}" destId="{D90347F6-3866-47F6-9DD3-83258BDE6423}" srcOrd="1" destOrd="0" presId="urn:microsoft.com/office/officeart/2005/8/layout/hList7"/>
    <dgm:cxn modelId="{E88C3543-C499-4F72-83D3-062005C6C7B0}" type="presParOf" srcId="{3ABA881C-6320-4BA6-B44B-94A7F696423E}" destId="{DA014285-8BE6-419E-BD43-A5BD2D668954}" srcOrd="2" destOrd="0" presId="urn:microsoft.com/office/officeart/2005/8/layout/hList7"/>
    <dgm:cxn modelId="{F626FCC7-F7B4-4EC6-9235-0EA098905F11}" type="presParOf" srcId="{3ABA881C-6320-4BA6-B44B-94A7F696423E}" destId="{A7AC0124-BE52-46A7-9866-3F94DC04D17E}" srcOrd="3" destOrd="0" presId="urn:microsoft.com/office/officeart/2005/8/layout/hList7"/>
    <dgm:cxn modelId="{84ADFC8E-7325-412A-AEC5-33DD47ECEAB4}" type="presParOf" srcId="{5E9B8B58-480F-4AE2-BD49-0014152EAE18}" destId="{439C545D-2877-41C7-92D0-D7E0B06FAE15}" srcOrd="1" destOrd="0" presId="urn:microsoft.com/office/officeart/2005/8/layout/hList7"/>
    <dgm:cxn modelId="{95D22D26-AD8C-49BA-B6D4-5D197AC02EE8}" type="presParOf" srcId="{5E9B8B58-480F-4AE2-BD49-0014152EAE18}" destId="{92EE2556-D082-4B25-9D85-52B1C29A6452}" srcOrd="2" destOrd="0" presId="urn:microsoft.com/office/officeart/2005/8/layout/hList7"/>
    <dgm:cxn modelId="{C4BED907-EB21-4AD4-BE06-D51B0FE914AA}" type="presParOf" srcId="{92EE2556-D082-4B25-9D85-52B1C29A6452}" destId="{30DEB93A-10E8-45C5-81F9-6E4780301622}" srcOrd="0" destOrd="0" presId="urn:microsoft.com/office/officeart/2005/8/layout/hList7"/>
    <dgm:cxn modelId="{A65738A7-5009-43EE-96FB-D7DAF1EC139A}" type="presParOf" srcId="{92EE2556-D082-4B25-9D85-52B1C29A6452}" destId="{461C07A0-557E-4E64-B06A-2812255E63C7}" srcOrd="1" destOrd="0" presId="urn:microsoft.com/office/officeart/2005/8/layout/hList7"/>
    <dgm:cxn modelId="{03514CEE-63A3-48CA-BA2F-43A5D08B9E35}" type="presParOf" srcId="{92EE2556-D082-4B25-9D85-52B1C29A6452}" destId="{B36C4A09-F027-441D-8005-2C79F1F005B1}" srcOrd="2" destOrd="0" presId="urn:microsoft.com/office/officeart/2005/8/layout/hList7"/>
    <dgm:cxn modelId="{B5E60AA6-4027-4040-8F9F-DFAC045B4A0E}" type="presParOf" srcId="{92EE2556-D082-4B25-9D85-52B1C29A6452}" destId="{CABAD1D8-F966-42EA-BDAA-C61161524D13}" srcOrd="3" destOrd="0" presId="urn:microsoft.com/office/officeart/2005/8/layout/hList7"/>
    <dgm:cxn modelId="{E75D1794-723F-42AE-8A1A-E7E2AD77FB58}" type="presParOf" srcId="{5E9B8B58-480F-4AE2-BD49-0014152EAE18}" destId="{B92A26E5-82A1-43BF-A652-A3B7C4E83638}" srcOrd="3" destOrd="0" presId="urn:microsoft.com/office/officeart/2005/8/layout/hList7"/>
    <dgm:cxn modelId="{74546014-12E7-494D-BB84-DBB601CFB3B4}" type="presParOf" srcId="{5E9B8B58-480F-4AE2-BD49-0014152EAE18}" destId="{29EE8ACE-2006-4BE6-8DDD-57A4D9270167}" srcOrd="4" destOrd="0" presId="urn:microsoft.com/office/officeart/2005/8/layout/hList7"/>
    <dgm:cxn modelId="{770CB6EE-01AC-4B7B-8D5D-DA779403E902}" type="presParOf" srcId="{29EE8ACE-2006-4BE6-8DDD-57A4D9270167}" destId="{C3C28F86-8E30-420A-BFFE-7D0CD07C1C04}" srcOrd="0" destOrd="0" presId="urn:microsoft.com/office/officeart/2005/8/layout/hList7"/>
    <dgm:cxn modelId="{23D84B05-65E8-4BCA-87E1-D4865875BE2A}" type="presParOf" srcId="{29EE8ACE-2006-4BE6-8DDD-57A4D9270167}" destId="{C875D8C1-874F-429B-80D3-98726014362A}" srcOrd="1" destOrd="0" presId="urn:microsoft.com/office/officeart/2005/8/layout/hList7"/>
    <dgm:cxn modelId="{E61AE7B0-E868-4282-AE73-21CD0E90E5AC}" type="presParOf" srcId="{29EE8ACE-2006-4BE6-8DDD-57A4D9270167}" destId="{E1E421AC-852D-490E-9E50-A5DCC85F971F}" srcOrd="2" destOrd="0" presId="urn:microsoft.com/office/officeart/2005/8/layout/hList7"/>
    <dgm:cxn modelId="{58A96E08-1214-4DE7-81D5-48B031CDE5CE}" type="presParOf" srcId="{29EE8ACE-2006-4BE6-8DDD-57A4D9270167}" destId="{99AE10C1-160E-4DC8-A90B-201536BDA41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3D52BBB-5B25-474A-94AF-337368580F9B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</dgm:pt>
    <dgm:pt modelId="{DB9A7CF3-C8EE-446A-9018-39BF30DABFCD}">
      <dgm:prSet phldrT="[Текст]" custT="1"/>
      <dgm:spPr/>
      <dgm:t>
        <a:bodyPr/>
        <a:lstStyle/>
        <a:p>
          <a:r>
            <a:rPr lang="ru-RU" sz="1600" b="1" dirty="0" err="1">
              <a:solidFill>
                <a:srgbClr val="FF0000"/>
              </a:solidFill>
            </a:rPr>
            <a:t>Формування</a:t>
          </a:r>
          <a:r>
            <a:rPr lang="ru-RU" sz="1600" b="1" dirty="0">
              <a:solidFill>
                <a:srgbClr val="FF0000"/>
              </a:solidFill>
            </a:rPr>
            <a:t> </a:t>
          </a:r>
          <a:r>
            <a:rPr lang="ru-RU" sz="1600" b="1" dirty="0" err="1">
              <a:solidFill>
                <a:srgbClr val="FF0000"/>
              </a:solidFill>
            </a:rPr>
            <a:t>уявлень</a:t>
          </a:r>
          <a:r>
            <a:rPr lang="ru-RU" sz="1600" b="1" dirty="0">
              <a:solidFill>
                <a:srgbClr val="FF0000"/>
              </a:solidFill>
            </a:rPr>
            <a:t> </a:t>
          </a:r>
          <a:r>
            <a:rPr lang="ru-RU" sz="1600" b="1" dirty="0" err="1">
              <a:solidFill>
                <a:srgbClr val="FF0000"/>
              </a:solidFill>
            </a:rPr>
            <a:t>дітей</a:t>
          </a:r>
          <a:r>
            <a:rPr lang="ru-RU" sz="1600" b="1" dirty="0">
              <a:solidFill>
                <a:srgbClr val="FF0000"/>
              </a:solidFill>
            </a:rPr>
            <a:t> про </a:t>
          </a:r>
          <a:r>
            <a:rPr lang="ru-RU" sz="1600" b="1" dirty="0" err="1">
              <a:solidFill>
                <a:srgbClr val="FF0000"/>
              </a:solidFill>
            </a:rPr>
            <a:t>множину</a:t>
          </a:r>
          <a:r>
            <a:rPr lang="ru-RU" sz="1600" b="1" dirty="0">
              <a:solidFill>
                <a:srgbClr val="FF0000"/>
              </a:solidFill>
            </a:rPr>
            <a:t> </a:t>
          </a:r>
          <a:r>
            <a:rPr lang="ru-RU" sz="1600" b="1" dirty="0" err="1">
              <a:solidFill>
                <a:srgbClr val="FF0000"/>
              </a:solidFill>
            </a:rPr>
            <a:t>предметів</a:t>
          </a:r>
          <a:r>
            <a:rPr lang="ru-RU" sz="1600" b="1" dirty="0">
              <a:solidFill>
                <a:srgbClr val="FF0000"/>
              </a:solidFill>
            </a:rPr>
            <a:t> </a:t>
          </a:r>
          <a:endParaRPr lang="uk-UA" sz="1600" b="1" dirty="0">
            <a:solidFill>
              <a:srgbClr val="FF0000"/>
            </a:solidFill>
          </a:endParaRPr>
        </a:p>
      </dgm:t>
    </dgm:pt>
    <dgm:pt modelId="{FBFD6596-D8A7-4E1A-86F7-F6D9974DF344}" type="parTrans" cxnId="{DF17BB19-EE0D-4269-8D32-56431F31BCA7}">
      <dgm:prSet/>
      <dgm:spPr/>
      <dgm:t>
        <a:bodyPr/>
        <a:lstStyle/>
        <a:p>
          <a:endParaRPr lang="uk-UA"/>
        </a:p>
      </dgm:t>
    </dgm:pt>
    <dgm:pt modelId="{1534A12F-A831-4B5A-BCC9-D1A6924EAC8F}" type="sibTrans" cxnId="{DF17BB19-EE0D-4269-8D32-56431F31BCA7}">
      <dgm:prSet/>
      <dgm:spPr/>
      <dgm:t>
        <a:bodyPr/>
        <a:lstStyle/>
        <a:p>
          <a:endParaRPr lang="uk-UA"/>
        </a:p>
      </dgm:t>
    </dgm:pt>
    <dgm:pt modelId="{5C6545B6-DFCA-4719-898D-C77209EBD6DC}">
      <dgm:prSet phldrT="[Текст]" custT="1"/>
      <dgm:spPr/>
      <dgm:t>
        <a:bodyPr/>
        <a:lstStyle/>
        <a:p>
          <a:r>
            <a:rPr lang="ru-RU" sz="1400" b="1" dirty="0" err="1"/>
            <a:t>здійснюється</a:t>
          </a:r>
          <a:r>
            <a:rPr lang="ru-RU" sz="1400" b="1" dirty="0"/>
            <a:t> на </a:t>
          </a:r>
          <a:r>
            <a:rPr lang="ru-RU" sz="1400" b="1" dirty="0" err="1"/>
            <a:t>основі</a:t>
          </a:r>
          <a:r>
            <a:rPr lang="ru-RU" sz="1400" b="1" dirty="0"/>
            <a:t> </a:t>
          </a:r>
          <a:r>
            <a:rPr lang="ru-RU" sz="1400" b="1" dirty="0" err="1"/>
            <a:t>практичних</a:t>
          </a:r>
          <a:r>
            <a:rPr lang="ru-RU" sz="1400" b="1" dirty="0"/>
            <a:t> </a:t>
          </a:r>
          <a:r>
            <a:rPr lang="ru-RU" sz="1400" b="1" dirty="0" err="1"/>
            <a:t>дій</a:t>
          </a:r>
          <a:r>
            <a:rPr lang="ru-RU" sz="1400" b="1" dirty="0"/>
            <a:t> </a:t>
          </a:r>
          <a:r>
            <a:rPr lang="ru-RU" sz="1400" b="1" dirty="0" err="1"/>
            <a:t>щодо</a:t>
          </a:r>
          <a:r>
            <a:rPr lang="ru-RU" sz="1400" b="1" dirty="0"/>
            <a:t> </a:t>
          </a:r>
          <a:r>
            <a:rPr lang="ru-RU" sz="1400" b="1" dirty="0" err="1"/>
            <a:t>групування</a:t>
          </a:r>
          <a:r>
            <a:rPr lang="ru-RU" sz="1400" b="1" dirty="0"/>
            <a:t> </a:t>
          </a:r>
          <a:r>
            <a:rPr lang="ru-RU" sz="1400" b="1" dirty="0" err="1"/>
            <a:t>предметів</a:t>
          </a:r>
          <a:r>
            <a:rPr lang="ru-RU" sz="1400" b="1" dirty="0"/>
            <a:t> за </a:t>
          </a:r>
          <a:r>
            <a:rPr lang="ru-RU" sz="1400" b="1" dirty="0" err="1"/>
            <a:t>якісною</a:t>
          </a:r>
          <a:r>
            <a:rPr lang="ru-RU" sz="1400" b="1" dirty="0"/>
            <a:t> </a:t>
          </a:r>
          <a:r>
            <a:rPr lang="ru-RU" sz="1400" b="1" dirty="0" err="1"/>
            <a:t>ознакою</a:t>
          </a:r>
          <a:r>
            <a:rPr lang="ru-RU" sz="1400" b="1" dirty="0"/>
            <a:t> (</a:t>
          </a:r>
          <a:r>
            <a:rPr lang="ru-RU" sz="1400" b="1" dirty="0" err="1"/>
            <a:t>двох</a:t>
          </a:r>
          <a:r>
            <a:rPr lang="ru-RU" sz="1400" b="1" dirty="0"/>
            <a:t> </a:t>
          </a:r>
          <a:r>
            <a:rPr lang="ru-RU" sz="1400" b="1" dirty="0" err="1"/>
            <a:t>груп</a:t>
          </a:r>
          <a:r>
            <a:rPr lang="ru-RU" sz="1400" b="1" dirty="0"/>
            <a:t> </a:t>
          </a:r>
          <a:r>
            <a:rPr lang="ru-RU" sz="1400" b="1" dirty="0" err="1"/>
            <a:t>предметів</a:t>
          </a:r>
          <a:r>
            <a:rPr lang="ru-RU" sz="1400" b="1" dirty="0"/>
            <a:t> у межах </a:t>
          </a:r>
          <a:r>
            <a:rPr lang="ru-RU" sz="1400" b="1" dirty="0" err="1"/>
            <a:t>п'яти</a:t>
          </a:r>
          <a:r>
            <a:rPr lang="ru-RU" sz="1400" b="1" dirty="0"/>
            <a:t>) </a:t>
          </a:r>
          <a:endParaRPr lang="uk-UA" sz="1400" b="1" dirty="0"/>
        </a:p>
      </dgm:t>
    </dgm:pt>
    <dgm:pt modelId="{C35CE554-76B1-400D-B7F3-5BE8908AB5CC}" type="parTrans" cxnId="{5BB579E3-DD26-45C0-9EC0-A3BB2470DB09}">
      <dgm:prSet/>
      <dgm:spPr/>
      <dgm:t>
        <a:bodyPr/>
        <a:lstStyle/>
        <a:p>
          <a:endParaRPr lang="uk-UA"/>
        </a:p>
      </dgm:t>
    </dgm:pt>
    <dgm:pt modelId="{91A68DAA-8685-41FA-93BD-505AAC5AA11A}" type="sibTrans" cxnId="{5BB579E3-DD26-45C0-9EC0-A3BB2470DB09}">
      <dgm:prSet/>
      <dgm:spPr/>
      <dgm:t>
        <a:bodyPr/>
        <a:lstStyle/>
        <a:p>
          <a:endParaRPr lang="uk-UA"/>
        </a:p>
      </dgm:t>
    </dgm:pt>
    <dgm:pt modelId="{619617AB-1B97-4CB0-962F-AAB996F3A302}">
      <dgm:prSet phldrT="[Текст]" custT="1"/>
      <dgm:spPr/>
      <dgm:t>
        <a:bodyPr/>
        <a:lstStyle/>
        <a:p>
          <a:r>
            <a:rPr lang="ru-RU" sz="1400" b="1" dirty="0"/>
            <a:t>в </a:t>
          </a:r>
          <a:r>
            <a:rPr lang="ru-RU" sz="1400" b="1" dirty="0" err="1"/>
            <a:t>процесі</a:t>
          </a:r>
          <a:r>
            <a:rPr lang="ru-RU" sz="1400" b="1" dirty="0"/>
            <a:t> </a:t>
          </a:r>
          <a:r>
            <a:rPr lang="ru-RU" sz="1400" b="1" dirty="0" err="1"/>
            <a:t>практичної</a:t>
          </a:r>
          <a:r>
            <a:rPr lang="ru-RU" sz="1400" b="1" dirty="0"/>
            <a:t> </a:t>
          </a:r>
          <a:r>
            <a:rPr lang="ru-RU" sz="1400" b="1" dirty="0" err="1"/>
            <a:t>діяльності</a:t>
          </a:r>
          <a:r>
            <a:rPr lang="ru-RU" sz="1400" b="1" dirty="0"/>
            <a:t> у </a:t>
          </a:r>
          <a:r>
            <a:rPr lang="ru-RU" sz="1400" b="1" dirty="0" err="1"/>
            <a:t>грі</a:t>
          </a:r>
          <a:r>
            <a:rPr lang="ru-RU" sz="1400" b="1" dirty="0"/>
            <a:t> </a:t>
          </a:r>
          <a:r>
            <a:rPr lang="ru-RU" sz="1400" b="1" dirty="0" err="1"/>
            <a:t>побуті</a:t>
          </a:r>
          <a:r>
            <a:rPr lang="ru-RU" sz="1400" b="1" dirty="0"/>
            <a:t> </a:t>
          </a:r>
          <a:r>
            <a:rPr lang="ru-RU" sz="1400" b="1" dirty="0" err="1"/>
            <a:t>спостереженні</a:t>
          </a:r>
          <a:endParaRPr lang="uk-UA" sz="1400" b="1" dirty="0"/>
        </a:p>
      </dgm:t>
    </dgm:pt>
    <dgm:pt modelId="{0767EA9C-36BE-4D26-816D-1C2215D83A60}" type="parTrans" cxnId="{4E4C0B62-EE82-460B-80A5-09723C05EC85}">
      <dgm:prSet/>
      <dgm:spPr/>
      <dgm:t>
        <a:bodyPr/>
        <a:lstStyle/>
        <a:p>
          <a:endParaRPr lang="uk-UA"/>
        </a:p>
      </dgm:t>
    </dgm:pt>
    <dgm:pt modelId="{94151898-8343-4F5E-8FEB-40B6F1F738EE}" type="sibTrans" cxnId="{4E4C0B62-EE82-460B-80A5-09723C05EC85}">
      <dgm:prSet/>
      <dgm:spPr/>
      <dgm:t>
        <a:bodyPr/>
        <a:lstStyle/>
        <a:p>
          <a:endParaRPr lang="uk-UA"/>
        </a:p>
      </dgm:t>
    </dgm:pt>
    <dgm:pt modelId="{C6C9B48F-6C28-4CE0-BBBD-0FC3E8E0C781}" type="pres">
      <dgm:prSet presAssocID="{63D52BBB-5B25-474A-94AF-337368580F9B}" presName="compositeShape" presStyleCnt="0">
        <dgm:presLayoutVars>
          <dgm:dir/>
          <dgm:resizeHandles/>
        </dgm:presLayoutVars>
      </dgm:prSet>
      <dgm:spPr/>
    </dgm:pt>
    <dgm:pt modelId="{550BE581-E829-4A2B-8DFF-CB0EFB6F0D61}" type="pres">
      <dgm:prSet presAssocID="{63D52BBB-5B25-474A-94AF-337368580F9B}" presName="pyramid" presStyleLbl="node1" presStyleIdx="0" presStyleCnt="1"/>
      <dgm:spPr/>
    </dgm:pt>
    <dgm:pt modelId="{1DE2C2AA-6B43-4BA0-A507-4FFEA1F35314}" type="pres">
      <dgm:prSet presAssocID="{63D52BBB-5B25-474A-94AF-337368580F9B}" presName="theList" presStyleCnt="0"/>
      <dgm:spPr/>
    </dgm:pt>
    <dgm:pt modelId="{23E6C3FF-90E6-49E2-AB6C-C44441A61A44}" type="pres">
      <dgm:prSet presAssocID="{DB9A7CF3-C8EE-446A-9018-39BF30DABFCD}" presName="aNode" presStyleLbl="fgAcc1" presStyleIdx="0" presStyleCnt="3">
        <dgm:presLayoutVars>
          <dgm:bulletEnabled val="1"/>
        </dgm:presLayoutVars>
      </dgm:prSet>
      <dgm:spPr/>
    </dgm:pt>
    <dgm:pt modelId="{ECC595F8-5D86-4F84-AB6C-99FA8B1531A4}" type="pres">
      <dgm:prSet presAssocID="{DB9A7CF3-C8EE-446A-9018-39BF30DABFCD}" presName="aSpace" presStyleCnt="0"/>
      <dgm:spPr/>
    </dgm:pt>
    <dgm:pt modelId="{E8F3A252-6945-4934-A6EC-CD99C06ABC32}" type="pres">
      <dgm:prSet presAssocID="{5C6545B6-DFCA-4719-898D-C77209EBD6DC}" presName="aNode" presStyleLbl="fgAcc1" presStyleIdx="1" presStyleCnt="3">
        <dgm:presLayoutVars>
          <dgm:bulletEnabled val="1"/>
        </dgm:presLayoutVars>
      </dgm:prSet>
      <dgm:spPr/>
    </dgm:pt>
    <dgm:pt modelId="{B2461C77-3BD3-44C1-93C2-AB8784CA2D1D}" type="pres">
      <dgm:prSet presAssocID="{5C6545B6-DFCA-4719-898D-C77209EBD6DC}" presName="aSpace" presStyleCnt="0"/>
      <dgm:spPr/>
    </dgm:pt>
    <dgm:pt modelId="{CA855BB3-0626-4E7D-A17E-E98BCFCE5382}" type="pres">
      <dgm:prSet presAssocID="{619617AB-1B97-4CB0-962F-AAB996F3A302}" presName="aNode" presStyleLbl="fgAcc1" presStyleIdx="2" presStyleCnt="3">
        <dgm:presLayoutVars>
          <dgm:bulletEnabled val="1"/>
        </dgm:presLayoutVars>
      </dgm:prSet>
      <dgm:spPr/>
    </dgm:pt>
    <dgm:pt modelId="{84F4EB61-2CF9-4238-98D7-11016997E37A}" type="pres">
      <dgm:prSet presAssocID="{619617AB-1B97-4CB0-962F-AAB996F3A302}" presName="aSpace" presStyleCnt="0"/>
      <dgm:spPr/>
    </dgm:pt>
  </dgm:ptLst>
  <dgm:cxnLst>
    <dgm:cxn modelId="{DF17BB19-EE0D-4269-8D32-56431F31BCA7}" srcId="{63D52BBB-5B25-474A-94AF-337368580F9B}" destId="{DB9A7CF3-C8EE-446A-9018-39BF30DABFCD}" srcOrd="0" destOrd="0" parTransId="{FBFD6596-D8A7-4E1A-86F7-F6D9974DF344}" sibTransId="{1534A12F-A831-4B5A-BCC9-D1A6924EAC8F}"/>
    <dgm:cxn modelId="{8C95C61E-D614-426E-905A-3DD16A6C546D}" type="presOf" srcId="{63D52BBB-5B25-474A-94AF-337368580F9B}" destId="{C6C9B48F-6C28-4CE0-BBBD-0FC3E8E0C781}" srcOrd="0" destOrd="0" presId="urn:microsoft.com/office/officeart/2005/8/layout/pyramid2"/>
    <dgm:cxn modelId="{B98B3A23-E575-4120-BFB1-7372EBE16303}" type="presOf" srcId="{619617AB-1B97-4CB0-962F-AAB996F3A302}" destId="{CA855BB3-0626-4E7D-A17E-E98BCFCE5382}" srcOrd="0" destOrd="0" presId="urn:microsoft.com/office/officeart/2005/8/layout/pyramid2"/>
    <dgm:cxn modelId="{6761E92E-FD9A-4F0B-85AD-B8767E3184EB}" type="presOf" srcId="{5C6545B6-DFCA-4719-898D-C77209EBD6DC}" destId="{E8F3A252-6945-4934-A6EC-CD99C06ABC32}" srcOrd="0" destOrd="0" presId="urn:microsoft.com/office/officeart/2005/8/layout/pyramid2"/>
    <dgm:cxn modelId="{4E4C0B62-EE82-460B-80A5-09723C05EC85}" srcId="{63D52BBB-5B25-474A-94AF-337368580F9B}" destId="{619617AB-1B97-4CB0-962F-AAB996F3A302}" srcOrd="2" destOrd="0" parTransId="{0767EA9C-36BE-4D26-816D-1C2215D83A60}" sibTransId="{94151898-8343-4F5E-8FEB-40B6F1F738EE}"/>
    <dgm:cxn modelId="{387EBD95-54E2-4608-A18A-3C804E9A7891}" type="presOf" srcId="{DB9A7CF3-C8EE-446A-9018-39BF30DABFCD}" destId="{23E6C3FF-90E6-49E2-AB6C-C44441A61A44}" srcOrd="0" destOrd="0" presId="urn:microsoft.com/office/officeart/2005/8/layout/pyramid2"/>
    <dgm:cxn modelId="{5BB579E3-DD26-45C0-9EC0-A3BB2470DB09}" srcId="{63D52BBB-5B25-474A-94AF-337368580F9B}" destId="{5C6545B6-DFCA-4719-898D-C77209EBD6DC}" srcOrd="1" destOrd="0" parTransId="{C35CE554-76B1-400D-B7F3-5BE8908AB5CC}" sibTransId="{91A68DAA-8685-41FA-93BD-505AAC5AA11A}"/>
    <dgm:cxn modelId="{639A3D75-5D07-4262-96E6-F6892D3D5C86}" type="presParOf" srcId="{C6C9B48F-6C28-4CE0-BBBD-0FC3E8E0C781}" destId="{550BE581-E829-4A2B-8DFF-CB0EFB6F0D61}" srcOrd="0" destOrd="0" presId="urn:microsoft.com/office/officeart/2005/8/layout/pyramid2"/>
    <dgm:cxn modelId="{8ED62E59-F25B-42E7-8675-53C5ADEFC689}" type="presParOf" srcId="{C6C9B48F-6C28-4CE0-BBBD-0FC3E8E0C781}" destId="{1DE2C2AA-6B43-4BA0-A507-4FFEA1F35314}" srcOrd="1" destOrd="0" presId="urn:microsoft.com/office/officeart/2005/8/layout/pyramid2"/>
    <dgm:cxn modelId="{8BACD6A2-7DAB-458E-97E5-E9CD9711B219}" type="presParOf" srcId="{1DE2C2AA-6B43-4BA0-A507-4FFEA1F35314}" destId="{23E6C3FF-90E6-49E2-AB6C-C44441A61A44}" srcOrd="0" destOrd="0" presId="urn:microsoft.com/office/officeart/2005/8/layout/pyramid2"/>
    <dgm:cxn modelId="{786AC4CB-47C2-4D22-B6E6-AF107CB27466}" type="presParOf" srcId="{1DE2C2AA-6B43-4BA0-A507-4FFEA1F35314}" destId="{ECC595F8-5D86-4F84-AB6C-99FA8B1531A4}" srcOrd="1" destOrd="0" presId="urn:microsoft.com/office/officeart/2005/8/layout/pyramid2"/>
    <dgm:cxn modelId="{AE20E02E-EAA9-40ED-BD21-C66BA0AF9617}" type="presParOf" srcId="{1DE2C2AA-6B43-4BA0-A507-4FFEA1F35314}" destId="{E8F3A252-6945-4934-A6EC-CD99C06ABC32}" srcOrd="2" destOrd="0" presId="urn:microsoft.com/office/officeart/2005/8/layout/pyramid2"/>
    <dgm:cxn modelId="{A4F469AD-5CA6-498D-8843-67C0169B2E60}" type="presParOf" srcId="{1DE2C2AA-6B43-4BA0-A507-4FFEA1F35314}" destId="{B2461C77-3BD3-44C1-93C2-AB8784CA2D1D}" srcOrd="3" destOrd="0" presId="urn:microsoft.com/office/officeart/2005/8/layout/pyramid2"/>
    <dgm:cxn modelId="{8B487BF4-FFC9-487F-85E1-A1E684A44B40}" type="presParOf" srcId="{1DE2C2AA-6B43-4BA0-A507-4FFEA1F35314}" destId="{CA855BB3-0626-4E7D-A17E-E98BCFCE5382}" srcOrd="4" destOrd="0" presId="urn:microsoft.com/office/officeart/2005/8/layout/pyramid2"/>
    <dgm:cxn modelId="{8F44032D-217D-43E5-ADD9-EBEB50A863E3}" type="presParOf" srcId="{1DE2C2AA-6B43-4BA0-A507-4FFEA1F35314}" destId="{84F4EB61-2CF9-4238-98D7-11016997E37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3E505DB-65AC-4C28-A0F0-876F5773FEFE}" type="doc">
      <dgm:prSet loTypeId="urn:microsoft.com/office/officeart/2005/8/layout/h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B0DE5E70-B9E0-4C55-8C7E-ED6D13ABC004}">
      <dgm:prSet phldrT="[Текст]"/>
      <dgm:spPr/>
      <dgm:t>
        <a:bodyPr/>
        <a:lstStyle/>
        <a:p>
          <a:r>
            <a:rPr lang="uk-UA" b="1" dirty="0"/>
            <a:t>Робота  з площинними фігурами </a:t>
          </a:r>
        </a:p>
      </dgm:t>
    </dgm:pt>
    <dgm:pt modelId="{AD1475EA-3B81-4BD6-A070-152184240C5A}" type="parTrans" cxnId="{4FB20E2D-60BE-4369-83FD-99F1BFD928EA}">
      <dgm:prSet/>
      <dgm:spPr/>
      <dgm:t>
        <a:bodyPr/>
        <a:lstStyle/>
        <a:p>
          <a:endParaRPr lang="uk-UA"/>
        </a:p>
      </dgm:t>
    </dgm:pt>
    <dgm:pt modelId="{BFD330F2-F6EC-4E44-AC1F-FB5AD341D3F1}" type="sibTrans" cxnId="{4FB20E2D-60BE-4369-83FD-99F1BFD928EA}">
      <dgm:prSet/>
      <dgm:spPr/>
      <dgm:t>
        <a:bodyPr/>
        <a:lstStyle/>
        <a:p>
          <a:endParaRPr lang="uk-UA"/>
        </a:p>
      </dgm:t>
    </dgm:pt>
    <dgm:pt modelId="{86777B0C-942B-4F47-9658-381854147180}">
      <dgm:prSet phldrT="[Текст]" custT="1"/>
      <dgm:spPr/>
      <dgm:t>
        <a:bodyPr/>
        <a:lstStyle/>
        <a:p>
          <a:r>
            <a:rPr lang="uk-UA" sz="1600" b="1" dirty="0"/>
            <a:t>круг,</a:t>
          </a:r>
        </a:p>
      </dgm:t>
    </dgm:pt>
    <dgm:pt modelId="{9B2B0AF9-8B2F-4F92-B234-79892609F05E}" type="parTrans" cxnId="{77E236BB-2612-40B3-9427-4C50CADBEE57}">
      <dgm:prSet/>
      <dgm:spPr/>
      <dgm:t>
        <a:bodyPr/>
        <a:lstStyle/>
        <a:p>
          <a:endParaRPr lang="uk-UA"/>
        </a:p>
      </dgm:t>
    </dgm:pt>
    <dgm:pt modelId="{5422D566-554C-4E56-9FFE-09DA55D235EB}" type="sibTrans" cxnId="{77E236BB-2612-40B3-9427-4C50CADBEE57}">
      <dgm:prSet/>
      <dgm:spPr/>
      <dgm:t>
        <a:bodyPr/>
        <a:lstStyle/>
        <a:p>
          <a:endParaRPr lang="uk-UA"/>
        </a:p>
      </dgm:t>
    </dgm:pt>
    <dgm:pt modelId="{2DAEB31C-0CAE-4229-B2CD-86351FA72BD4}">
      <dgm:prSet phldrT="[Текст]"/>
      <dgm:spPr/>
      <dgm:t>
        <a:bodyPr/>
        <a:lstStyle/>
        <a:p>
          <a:r>
            <a:rPr lang="uk-UA" b="1" dirty="0"/>
            <a:t>Робота з об'ємними фігурами</a:t>
          </a:r>
        </a:p>
      </dgm:t>
    </dgm:pt>
    <dgm:pt modelId="{6F9D377D-7421-400E-87CB-E2F560D7B242}" type="parTrans" cxnId="{050542B1-0C6F-4505-AA55-BAC163F8901C}">
      <dgm:prSet/>
      <dgm:spPr/>
      <dgm:t>
        <a:bodyPr/>
        <a:lstStyle/>
        <a:p>
          <a:endParaRPr lang="uk-UA"/>
        </a:p>
      </dgm:t>
    </dgm:pt>
    <dgm:pt modelId="{CF2173C2-B7AC-47E0-A8E4-2309FCAD7632}" type="sibTrans" cxnId="{050542B1-0C6F-4505-AA55-BAC163F8901C}">
      <dgm:prSet/>
      <dgm:spPr/>
      <dgm:t>
        <a:bodyPr/>
        <a:lstStyle/>
        <a:p>
          <a:endParaRPr lang="uk-UA"/>
        </a:p>
      </dgm:t>
    </dgm:pt>
    <dgm:pt modelId="{94669807-FE94-45FC-94D7-9F48305EF826}">
      <dgm:prSet phldrT="[Текст]" custT="1"/>
      <dgm:spPr/>
      <dgm:t>
        <a:bodyPr/>
        <a:lstStyle/>
        <a:p>
          <a:r>
            <a:rPr lang="uk-UA" sz="1800" b="1" dirty="0"/>
            <a:t>куб, </a:t>
          </a:r>
        </a:p>
      </dgm:t>
    </dgm:pt>
    <dgm:pt modelId="{6AB85585-B5C9-41F8-B707-8273D256A8DA}" type="parTrans" cxnId="{BBA6D8A8-F81A-49F0-9100-F9914AB68281}">
      <dgm:prSet/>
      <dgm:spPr/>
      <dgm:t>
        <a:bodyPr/>
        <a:lstStyle/>
        <a:p>
          <a:endParaRPr lang="uk-UA"/>
        </a:p>
      </dgm:t>
    </dgm:pt>
    <dgm:pt modelId="{61E8D64D-73AE-412C-9115-327EC5B1EC87}" type="sibTrans" cxnId="{BBA6D8A8-F81A-49F0-9100-F9914AB68281}">
      <dgm:prSet/>
      <dgm:spPr/>
      <dgm:t>
        <a:bodyPr/>
        <a:lstStyle/>
        <a:p>
          <a:endParaRPr lang="uk-UA"/>
        </a:p>
      </dgm:t>
    </dgm:pt>
    <dgm:pt modelId="{585E4632-2FF8-4450-9453-2780C2D9747B}">
      <dgm:prSet phldrT="[Текст]" custT="1"/>
      <dgm:spPr/>
      <dgm:t>
        <a:bodyPr/>
        <a:lstStyle/>
        <a:p>
          <a:r>
            <a:rPr lang="uk-UA" sz="1600" b="1" dirty="0"/>
            <a:t>квадрат,</a:t>
          </a:r>
        </a:p>
      </dgm:t>
    </dgm:pt>
    <dgm:pt modelId="{B79C42BD-E387-44EF-AC28-7C33AF055A06}" type="parTrans" cxnId="{90E629C9-F08A-4B08-9532-94F047D4B8C7}">
      <dgm:prSet/>
      <dgm:spPr/>
      <dgm:t>
        <a:bodyPr/>
        <a:lstStyle/>
        <a:p>
          <a:endParaRPr lang="uk-UA"/>
        </a:p>
      </dgm:t>
    </dgm:pt>
    <dgm:pt modelId="{F14481EA-4347-428D-9512-6A6C0C775E1A}" type="sibTrans" cxnId="{90E629C9-F08A-4B08-9532-94F047D4B8C7}">
      <dgm:prSet/>
      <dgm:spPr/>
      <dgm:t>
        <a:bodyPr/>
        <a:lstStyle/>
        <a:p>
          <a:endParaRPr lang="uk-UA"/>
        </a:p>
      </dgm:t>
    </dgm:pt>
    <dgm:pt modelId="{32296977-C7DC-4EFE-B4CB-41E8F9D1CF1F}">
      <dgm:prSet phldrT="[Текст]" custT="1"/>
      <dgm:spPr/>
      <dgm:t>
        <a:bodyPr/>
        <a:lstStyle/>
        <a:p>
          <a:r>
            <a:rPr lang="uk-UA" sz="1600" b="1" dirty="0"/>
            <a:t>трикутник,</a:t>
          </a:r>
        </a:p>
      </dgm:t>
    </dgm:pt>
    <dgm:pt modelId="{55E17282-6F92-4517-98E5-0E7F8E68CEB8}" type="parTrans" cxnId="{91EE7838-772B-4631-9807-8B6ED73CB2FA}">
      <dgm:prSet/>
      <dgm:spPr/>
      <dgm:t>
        <a:bodyPr/>
        <a:lstStyle/>
        <a:p>
          <a:endParaRPr lang="uk-UA"/>
        </a:p>
      </dgm:t>
    </dgm:pt>
    <dgm:pt modelId="{D173C8D7-F038-4D49-B072-15341526DAB1}" type="sibTrans" cxnId="{91EE7838-772B-4631-9807-8B6ED73CB2FA}">
      <dgm:prSet/>
      <dgm:spPr/>
      <dgm:t>
        <a:bodyPr/>
        <a:lstStyle/>
        <a:p>
          <a:endParaRPr lang="uk-UA"/>
        </a:p>
      </dgm:t>
    </dgm:pt>
    <dgm:pt modelId="{2782B5C7-A3DA-409A-81B2-0F678E242793}">
      <dgm:prSet phldrT="[Текст]" custT="1"/>
      <dgm:spPr/>
      <dgm:t>
        <a:bodyPr/>
        <a:lstStyle/>
        <a:p>
          <a:r>
            <a:rPr lang="uk-UA" sz="1600" b="1" dirty="0"/>
            <a:t>прямокутник</a:t>
          </a:r>
        </a:p>
      </dgm:t>
    </dgm:pt>
    <dgm:pt modelId="{66E597F9-9A65-4778-963E-DEE78531A358}" type="parTrans" cxnId="{99BF9EA5-D01C-49FF-BAC8-D682EC242275}">
      <dgm:prSet/>
      <dgm:spPr/>
      <dgm:t>
        <a:bodyPr/>
        <a:lstStyle/>
        <a:p>
          <a:endParaRPr lang="uk-UA"/>
        </a:p>
      </dgm:t>
    </dgm:pt>
    <dgm:pt modelId="{801D68DE-D9A2-4C32-B3C8-8DF879719C3C}" type="sibTrans" cxnId="{99BF9EA5-D01C-49FF-BAC8-D682EC242275}">
      <dgm:prSet/>
      <dgm:spPr/>
      <dgm:t>
        <a:bodyPr/>
        <a:lstStyle/>
        <a:p>
          <a:endParaRPr lang="uk-UA"/>
        </a:p>
      </dgm:t>
    </dgm:pt>
    <dgm:pt modelId="{D5F43641-71B6-40DA-81D4-C28067DE2290}">
      <dgm:prSet phldrT="[Текст]" custT="1"/>
      <dgm:spPr/>
      <dgm:t>
        <a:bodyPr/>
        <a:lstStyle/>
        <a:p>
          <a:r>
            <a:rPr lang="uk-UA" sz="1800" b="1" dirty="0"/>
            <a:t>куля, </a:t>
          </a:r>
        </a:p>
      </dgm:t>
    </dgm:pt>
    <dgm:pt modelId="{F334440D-5A72-48DC-82F7-BB61BD745A39}" type="parTrans" cxnId="{FD3130E7-7592-4B2C-983F-6202E3704268}">
      <dgm:prSet/>
      <dgm:spPr/>
      <dgm:t>
        <a:bodyPr/>
        <a:lstStyle/>
        <a:p>
          <a:endParaRPr lang="uk-UA"/>
        </a:p>
      </dgm:t>
    </dgm:pt>
    <dgm:pt modelId="{A605F5BB-5690-412C-9248-1F3DE9342429}" type="sibTrans" cxnId="{FD3130E7-7592-4B2C-983F-6202E3704268}">
      <dgm:prSet/>
      <dgm:spPr/>
      <dgm:t>
        <a:bodyPr/>
        <a:lstStyle/>
        <a:p>
          <a:endParaRPr lang="uk-UA"/>
        </a:p>
      </dgm:t>
    </dgm:pt>
    <dgm:pt modelId="{F982D60B-6436-419B-A9EF-59A911AADA66}">
      <dgm:prSet phldrT="[Текст]" custT="1"/>
      <dgm:spPr/>
      <dgm:t>
        <a:bodyPr/>
        <a:lstStyle/>
        <a:p>
          <a:r>
            <a:rPr lang="uk-UA" sz="1800" b="1" dirty="0"/>
            <a:t>циліндр</a:t>
          </a:r>
        </a:p>
      </dgm:t>
    </dgm:pt>
    <dgm:pt modelId="{D928985B-50D0-4D8F-ABDA-71E2241C9ED2}" type="parTrans" cxnId="{3DF3C720-6EBB-4A89-8B68-0DEC985F76FE}">
      <dgm:prSet/>
      <dgm:spPr/>
      <dgm:t>
        <a:bodyPr/>
        <a:lstStyle/>
        <a:p>
          <a:endParaRPr lang="uk-UA"/>
        </a:p>
      </dgm:t>
    </dgm:pt>
    <dgm:pt modelId="{E3354AF1-4A2F-4443-8D06-2D943512C3DE}" type="sibTrans" cxnId="{3DF3C720-6EBB-4A89-8B68-0DEC985F76FE}">
      <dgm:prSet/>
      <dgm:spPr/>
      <dgm:t>
        <a:bodyPr/>
        <a:lstStyle/>
        <a:p>
          <a:endParaRPr lang="uk-UA"/>
        </a:p>
      </dgm:t>
    </dgm:pt>
    <dgm:pt modelId="{27A1450B-E27F-43E2-A0B6-3924FFDDC51D}" type="pres">
      <dgm:prSet presAssocID="{03E505DB-65AC-4C28-A0F0-876F5773FEFE}" presName="linearFlow" presStyleCnt="0">
        <dgm:presLayoutVars>
          <dgm:dir/>
          <dgm:animLvl val="lvl"/>
          <dgm:resizeHandles/>
        </dgm:presLayoutVars>
      </dgm:prSet>
      <dgm:spPr/>
    </dgm:pt>
    <dgm:pt modelId="{89DAA3C8-32D9-43B0-A60B-392441FC4691}" type="pres">
      <dgm:prSet presAssocID="{B0DE5E70-B9E0-4C55-8C7E-ED6D13ABC004}" presName="compositeNode" presStyleCnt="0">
        <dgm:presLayoutVars>
          <dgm:bulletEnabled val="1"/>
        </dgm:presLayoutVars>
      </dgm:prSet>
      <dgm:spPr/>
    </dgm:pt>
    <dgm:pt modelId="{1FA4ECBF-7E0E-4657-8D59-F5ABB4FD9E31}" type="pres">
      <dgm:prSet presAssocID="{B0DE5E70-B9E0-4C55-8C7E-ED6D13ABC004}" presName="image" presStyleLbl="fgImgPlace1" presStyleIdx="0" presStyleCnt="2" custScaleX="168419" custScaleY="151507" custLinFactNeighborX="65576" custLinFactNeighborY="48355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A696140E-F64C-452F-86A7-CB20C03B36F7}" type="pres">
      <dgm:prSet presAssocID="{B0DE5E70-B9E0-4C55-8C7E-ED6D13ABC004}" presName="childNode" presStyleLbl="node1" presStyleIdx="0" presStyleCnt="2" custScaleX="133075" custScaleY="57432" custLinFactNeighborX="9056" custLinFactNeighborY="14809">
        <dgm:presLayoutVars>
          <dgm:bulletEnabled val="1"/>
        </dgm:presLayoutVars>
      </dgm:prSet>
      <dgm:spPr/>
    </dgm:pt>
    <dgm:pt modelId="{BB3119E6-955B-4682-BE4A-ED14CED0CBC6}" type="pres">
      <dgm:prSet presAssocID="{B0DE5E70-B9E0-4C55-8C7E-ED6D13ABC004}" presName="parentNode" presStyleLbl="revTx" presStyleIdx="0" presStyleCnt="2" custScaleY="122717" custLinFactNeighborX="-54492" custLinFactNeighborY="-6634">
        <dgm:presLayoutVars>
          <dgm:chMax val="0"/>
          <dgm:bulletEnabled val="1"/>
        </dgm:presLayoutVars>
      </dgm:prSet>
      <dgm:spPr/>
    </dgm:pt>
    <dgm:pt modelId="{E3005917-04FA-405F-B63C-CE95DF879CD4}" type="pres">
      <dgm:prSet presAssocID="{BFD330F2-F6EC-4E44-AC1F-FB5AD341D3F1}" presName="sibTrans" presStyleCnt="0"/>
      <dgm:spPr/>
    </dgm:pt>
    <dgm:pt modelId="{6B14DD5A-5DDE-45F9-A127-0E7B951BFB62}" type="pres">
      <dgm:prSet presAssocID="{2DAEB31C-0CAE-4229-B2CD-86351FA72BD4}" presName="compositeNode" presStyleCnt="0">
        <dgm:presLayoutVars>
          <dgm:bulletEnabled val="1"/>
        </dgm:presLayoutVars>
      </dgm:prSet>
      <dgm:spPr/>
    </dgm:pt>
    <dgm:pt modelId="{574FF612-9D3A-4C6B-8630-32EF0302B482}" type="pres">
      <dgm:prSet presAssocID="{2DAEB31C-0CAE-4229-B2CD-86351FA72BD4}" presName="image" presStyleLbl="fgImgPlace1" presStyleIdx="1" presStyleCnt="2" custScaleX="261607" custScaleY="133464" custLinFactX="2601" custLinFactNeighborX="100000" custLinFactNeighborY="5684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3A9C505-4335-4DEE-A832-54A9C227A71A}" type="pres">
      <dgm:prSet presAssocID="{2DAEB31C-0CAE-4229-B2CD-86351FA72BD4}" presName="childNode" presStyleLbl="node1" presStyleIdx="1" presStyleCnt="2" custScaleX="120925" custScaleY="60678" custLinFactNeighborX="-1533" custLinFactNeighborY="16518">
        <dgm:presLayoutVars>
          <dgm:bulletEnabled val="1"/>
        </dgm:presLayoutVars>
      </dgm:prSet>
      <dgm:spPr/>
    </dgm:pt>
    <dgm:pt modelId="{B7E4D272-ECF3-44A0-87C3-C6BC5F6A36CE}" type="pres">
      <dgm:prSet presAssocID="{2DAEB31C-0CAE-4229-B2CD-86351FA72BD4}" presName="parentNode" presStyleLbl="revTx" presStyleIdx="1" presStyleCnt="2" custScaleY="118075" custLinFactNeighborX="-65488" custLinFactNeighborY="4017">
        <dgm:presLayoutVars>
          <dgm:chMax val="0"/>
          <dgm:bulletEnabled val="1"/>
        </dgm:presLayoutVars>
      </dgm:prSet>
      <dgm:spPr/>
    </dgm:pt>
  </dgm:ptLst>
  <dgm:cxnLst>
    <dgm:cxn modelId="{703B2417-7BF5-4316-BA57-1A2EAB4EEDE7}" type="presOf" srcId="{2782B5C7-A3DA-409A-81B2-0F678E242793}" destId="{A696140E-F64C-452F-86A7-CB20C03B36F7}" srcOrd="0" destOrd="3" presId="urn:microsoft.com/office/officeart/2005/8/layout/hList2"/>
    <dgm:cxn modelId="{8E5DB719-0A7B-456D-B02B-C869C386EF8C}" type="presOf" srcId="{D5F43641-71B6-40DA-81D4-C28067DE2290}" destId="{D3A9C505-4335-4DEE-A832-54A9C227A71A}" srcOrd="0" destOrd="1" presId="urn:microsoft.com/office/officeart/2005/8/layout/hList2"/>
    <dgm:cxn modelId="{3DF3C720-6EBB-4A89-8B68-0DEC985F76FE}" srcId="{2DAEB31C-0CAE-4229-B2CD-86351FA72BD4}" destId="{F982D60B-6436-419B-A9EF-59A911AADA66}" srcOrd="2" destOrd="0" parTransId="{D928985B-50D0-4D8F-ABDA-71E2241C9ED2}" sibTransId="{E3354AF1-4A2F-4443-8D06-2D943512C3DE}"/>
    <dgm:cxn modelId="{4E4EEA20-57E5-428E-B837-B956CECEA0C2}" type="presOf" srcId="{585E4632-2FF8-4450-9453-2780C2D9747B}" destId="{A696140E-F64C-452F-86A7-CB20C03B36F7}" srcOrd="0" destOrd="1" presId="urn:microsoft.com/office/officeart/2005/8/layout/hList2"/>
    <dgm:cxn modelId="{4FB20E2D-60BE-4369-83FD-99F1BFD928EA}" srcId="{03E505DB-65AC-4C28-A0F0-876F5773FEFE}" destId="{B0DE5E70-B9E0-4C55-8C7E-ED6D13ABC004}" srcOrd="0" destOrd="0" parTransId="{AD1475EA-3B81-4BD6-A070-152184240C5A}" sibTransId="{BFD330F2-F6EC-4E44-AC1F-FB5AD341D3F1}"/>
    <dgm:cxn modelId="{91EE7838-772B-4631-9807-8B6ED73CB2FA}" srcId="{B0DE5E70-B9E0-4C55-8C7E-ED6D13ABC004}" destId="{32296977-C7DC-4EFE-B4CB-41E8F9D1CF1F}" srcOrd="2" destOrd="0" parTransId="{55E17282-6F92-4517-98E5-0E7F8E68CEB8}" sibTransId="{D173C8D7-F038-4D49-B072-15341526DAB1}"/>
    <dgm:cxn modelId="{1F7BC03B-26CE-4CC9-B944-AD1F3835D8EB}" type="presOf" srcId="{F982D60B-6436-419B-A9EF-59A911AADA66}" destId="{D3A9C505-4335-4DEE-A832-54A9C227A71A}" srcOrd="0" destOrd="2" presId="urn:microsoft.com/office/officeart/2005/8/layout/hList2"/>
    <dgm:cxn modelId="{16E6E077-D9B0-4C80-99E4-99B65E0E057F}" type="presOf" srcId="{03E505DB-65AC-4C28-A0F0-876F5773FEFE}" destId="{27A1450B-E27F-43E2-A0B6-3924FFDDC51D}" srcOrd="0" destOrd="0" presId="urn:microsoft.com/office/officeart/2005/8/layout/hList2"/>
    <dgm:cxn modelId="{35CB977A-110B-48B1-9095-6A7E9E7A1BA7}" type="presOf" srcId="{B0DE5E70-B9E0-4C55-8C7E-ED6D13ABC004}" destId="{BB3119E6-955B-4682-BE4A-ED14CED0CBC6}" srcOrd="0" destOrd="0" presId="urn:microsoft.com/office/officeart/2005/8/layout/hList2"/>
    <dgm:cxn modelId="{653A899E-7BDF-42C0-8B8D-F8367DE4101E}" type="presOf" srcId="{94669807-FE94-45FC-94D7-9F48305EF826}" destId="{D3A9C505-4335-4DEE-A832-54A9C227A71A}" srcOrd="0" destOrd="0" presId="urn:microsoft.com/office/officeart/2005/8/layout/hList2"/>
    <dgm:cxn modelId="{99BF9EA5-D01C-49FF-BAC8-D682EC242275}" srcId="{B0DE5E70-B9E0-4C55-8C7E-ED6D13ABC004}" destId="{2782B5C7-A3DA-409A-81B2-0F678E242793}" srcOrd="3" destOrd="0" parTransId="{66E597F9-9A65-4778-963E-DEE78531A358}" sibTransId="{801D68DE-D9A2-4C32-B3C8-8DF879719C3C}"/>
    <dgm:cxn modelId="{BBA6D8A8-F81A-49F0-9100-F9914AB68281}" srcId="{2DAEB31C-0CAE-4229-B2CD-86351FA72BD4}" destId="{94669807-FE94-45FC-94D7-9F48305EF826}" srcOrd="0" destOrd="0" parTransId="{6AB85585-B5C9-41F8-B707-8273D256A8DA}" sibTransId="{61E8D64D-73AE-412C-9115-327EC5B1EC87}"/>
    <dgm:cxn modelId="{F7AE9CAC-0377-4340-960D-4B3C7A66F2BD}" type="presOf" srcId="{2DAEB31C-0CAE-4229-B2CD-86351FA72BD4}" destId="{B7E4D272-ECF3-44A0-87C3-C6BC5F6A36CE}" srcOrd="0" destOrd="0" presId="urn:microsoft.com/office/officeart/2005/8/layout/hList2"/>
    <dgm:cxn modelId="{050542B1-0C6F-4505-AA55-BAC163F8901C}" srcId="{03E505DB-65AC-4C28-A0F0-876F5773FEFE}" destId="{2DAEB31C-0CAE-4229-B2CD-86351FA72BD4}" srcOrd="1" destOrd="0" parTransId="{6F9D377D-7421-400E-87CB-E2F560D7B242}" sibTransId="{CF2173C2-B7AC-47E0-A8E4-2309FCAD7632}"/>
    <dgm:cxn modelId="{77E236BB-2612-40B3-9427-4C50CADBEE57}" srcId="{B0DE5E70-B9E0-4C55-8C7E-ED6D13ABC004}" destId="{86777B0C-942B-4F47-9658-381854147180}" srcOrd="0" destOrd="0" parTransId="{9B2B0AF9-8B2F-4F92-B234-79892609F05E}" sibTransId="{5422D566-554C-4E56-9FFE-09DA55D235EB}"/>
    <dgm:cxn modelId="{90E629C9-F08A-4B08-9532-94F047D4B8C7}" srcId="{B0DE5E70-B9E0-4C55-8C7E-ED6D13ABC004}" destId="{585E4632-2FF8-4450-9453-2780C2D9747B}" srcOrd="1" destOrd="0" parTransId="{B79C42BD-E387-44EF-AC28-7C33AF055A06}" sibTransId="{F14481EA-4347-428D-9512-6A6C0C775E1A}"/>
    <dgm:cxn modelId="{F55ADAD6-437D-4A9B-8AA4-2AFB19FF638A}" type="presOf" srcId="{32296977-C7DC-4EFE-B4CB-41E8F9D1CF1F}" destId="{A696140E-F64C-452F-86A7-CB20C03B36F7}" srcOrd="0" destOrd="2" presId="urn:microsoft.com/office/officeart/2005/8/layout/hList2"/>
    <dgm:cxn modelId="{FD3130E7-7592-4B2C-983F-6202E3704268}" srcId="{2DAEB31C-0CAE-4229-B2CD-86351FA72BD4}" destId="{D5F43641-71B6-40DA-81D4-C28067DE2290}" srcOrd="1" destOrd="0" parTransId="{F334440D-5A72-48DC-82F7-BB61BD745A39}" sibTransId="{A605F5BB-5690-412C-9248-1F3DE9342429}"/>
    <dgm:cxn modelId="{4DA9B2F6-F988-4D75-953A-61CF3B47865D}" type="presOf" srcId="{86777B0C-942B-4F47-9658-381854147180}" destId="{A696140E-F64C-452F-86A7-CB20C03B36F7}" srcOrd="0" destOrd="0" presId="urn:microsoft.com/office/officeart/2005/8/layout/hList2"/>
    <dgm:cxn modelId="{74A92756-2371-4A01-87B1-01587EAA3937}" type="presParOf" srcId="{27A1450B-E27F-43E2-A0B6-3924FFDDC51D}" destId="{89DAA3C8-32D9-43B0-A60B-392441FC4691}" srcOrd="0" destOrd="0" presId="urn:microsoft.com/office/officeart/2005/8/layout/hList2"/>
    <dgm:cxn modelId="{90BEDD54-8840-4FF9-AFEA-B4CD04A0DE64}" type="presParOf" srcId="{89DAA3C8-32D9-43B0-A60B-392441FC4691}" destId="{1FA4ECBF-7E0E-4657-8D59-F5ABB4FD9E31}" srcOrd="0" destOrd="0" presId="urn:microsoft.com/office/officeart/2005/8/layout/hList2"/>
    <dgm:cxn modelId="{E4FA54CD-FB5C-439F-9BD7-24B725CE4946}" type="presParOf" srcId="{89DAA3C8-32D9-43B0-A60B-392441FC4691}" destId="{A696140E-F64C-452F-86A7-CB20C03B36F7}" srcOrd="1" destOrd="0" presId="urn:microsoft.com/office/officeart/2005/8/layout/hList2"/>
    <dgm:cxn modelId="{6BEB659B-C0AF-4980-8A8F-7945F07D2FAD}" type="presParOf" srcId="{89DAA3C8-32D9-43B0-A60B-392441FC4691}" destId="{BB3119E6-955B-4682-BE4A-ED14CED0CBC6}" srcOrd="2" destOrd="0" presId="urn:microsoft.com/office/officeart/2005/8/layout/hList2"/>
    <dgm:cxn modelId="{1911D961-9314-44B5-A4A1-C7A551C23ED5}" type="presParOf" srcId="{27A1450B-E27F-43E2-A0B6-3924FFDDC51D}" destId="{E3005917-04FA-405F-B63C-CE95DF879CD4}" srcOrd="1" destOrd="0" presId="urn:microsoft.com/office/officeart/2005/8/layout/hList2"/>
    <dgm:cxn modelId="{CBDA4289-57D0-42DD-A0FB-1952F0A8874E}" type="presParOf" srcId="{27A1450B-E27F-43E2-A0B6-3924FFDDC51D}" destId="{6B14DD5A-5DDE-45F9-A127-0E7B951BFB62}" srcOrd="2" destOrd="0" presId="urn:microsoft.com/office/officeart/2005/8/layout/hList2"/>
    <dgm:cxn modelId="{471F4201-DD11-4C46-A2D1-9555E6EA4A18}" type="presParOf" srcId="{6B14DD5A-5DDE-45F9-A127-0E7B951BFB62}" destId="{574FF612-9D3A-4C6B-8630-32EF0302B482}" srcOrd="0" destOrd="0" presId="urn:microsoft.com/office/officeart/2005/8/layout/hList2"/>
    <dgm:cxn modelId="{946AA221-DAAF-4E1C-B223-4CF6B8A151E1}" type="presParOf" srcId="{6B14DD5A-5DDE-45F9-A127-0E7B951BFB62}" destId="{D3A9C505-4335-4DEE-A832-54A9C227A71A}" srcOrd="1" destOrd="0" presId="urn:microsoft.com/office/officeart/2005/8/layout/hList2"/>
    <dgm:cxn modelId="{D3FE234E-044F-4402-B8F4-FBC5BE1EB0AA}" type="presParOf" srcId="{6B14DD5A-5DDE-45F9-A127-0E7B951BFB62}" destId="{B7E4D272-ECF3-44A0-87C3-C6BC5F6A36C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D2A70D-E070-42C3-B515-0C4A36985DC4}" type="doc">
      <dgm:prSet loTypeId="urn:microsoft.com/office/officeart/2005/8/layout/arrow3" loCatId="relationship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CD86AFB-165C-479D-948A-FC1E2072A4B2}">
      <dgm:prSet phldrT="[Текст]"/>
      <dgm:spPr/>
      <dgm:t>
        <a:bodyPr/>
        <a:lstStyle/>
        <a:p>
          <a:pPr algn="ctr"/>
          <a:r>
            <a:rPr lang="ru-RU" b="1"/>
            <a:t>(множини, кількості, форми предметів, геометричних фігур, величини, простору, часу) - </a:t>
          </a:r>
          <a:r>
            <a:rPr lang="uk-UA" b="1"/>
            <a:t>а розглядаються одночасно</a:t>
          </a:r>
          <a:endParaRPr lang="ru-RU" dirty="0"/>
        </a:p>
      </dgm:t>
    </dgm:pt>
    <dgm:pt modelId="{99142462-1A2A-4970-9207-AFDC9CD9A1D8}" type="parTrans" cxnId="{D22591DB-FC87-4382-8A60-B9335D1DDD9C}">
      <dgm:prSet/>
      <dgm:spPr/>
      <dgm:t>
        <a:bodyPr/>
        <a:lstStyle/>
        <a:p>
          <a:endParaRPr lang="ru-RU"/>
        </a:p>
      </dgm:t>
    </dgm:pt>
    <dgm:pt modelId="{1589C747-823D-4B55-A73C-981F527F6F5A}" type="sibTrans" cxnId="{D22591DB-FC87-4382-8A60-B9335D1DDD9C}">
      <dgm:prSet/>
      <dgm:spPr/>
      <dgm:t>
        <a:bodyPr/>
        <a:lstStyle/>
        <a:p>
          <a:endParaRPr lang="ru-RU"/>
        </a:p>
      </dgm:t>
    </dgm:pt>
    <dgm:pt modelId="{8B558968-52A1-4E15-89BF-7544468EC2F1}">
      <dgm:prSet phldrT="[Текст]"/>
      <dgm:spPr/>
      <dgm:t>
        <a:bodyPr/>
        <a:lstStyle/>
        <a:p>
          <a:pPr algn="ctr"/>
          <a:r>
            <a:rPr lang="ru-RU" b="1"/>
            <a:t>Завдання формування елементарних математичних уявлень у дітей цього віку чітко не розподіляються за напрямами елементарної математики </a:t>
          </a:r>
          <a:endParaRPr lang="uk-UA" b="1" dirty="0"/>
        </a:p>
      </dgm:t>
    </dgm:pt>
    <dgm:pt modelId="{028E7993-DB4E-4D73-A413-BC8BDF278B31}" type="sibTrans" cxnId="{B8DE4722-EEE8-4195-872B-C997E178766E}">
      <dgm:prSet/>
      <dgm:spPr/>
      <dgm:t>
        <a:bodyPr/>
        <a:lstStyle/>
        <a:p>
          <a:endParaRPr lang="ru-RU"/>
        </a:p>
      </dgm:t>
    </dgm:pt>
    <dgm:pt modelId="{06D450EE-E1D6-45B2-9690-D2F06479C8AA}" type="parTrans" cxnId="{B8DE4722-EEE8-4195-872B-C997E178766E}">
      <dgm:prSet/>
      <dgm:spPr/>
      <dgm:t>
        <a:bodyPr/>
        <a:lstStyle/>
        <a:p>
          <a:endParaRPr lang="ru-RU"/>
        </a:p>
      </dgm:t>
    </dgm:pt>
    <dgm:pt modelId="{64A25DD1-5A73-4292-BEBF-455BA43A3D6F}">
      <dgm:prSet/>
      <dgm:spPr/>
      <dgm:t>
        <a:bodyPr/>
        <a:lstStyle/>
        <a:p>
          <a:endParaRPr lang="uk-UA"/>
        </a:p>
      </dgm:t>
    </dgm:pt>
    <dgm:pt modelId="{2BDD1301-02E7-4DD8-B1BF-9721183B3AED}" type="parTrans" cxnId="{A8DFBBB7-2D6E-4A3B-BAC1-776BBDA2B7BE}">
      <dgm:prSet/>
      <dgm:spPr/>
      <dgm:t>
        <a:bodyPr/>
        <a:lstStyle/>
        <a:p>
          <a:endParaRPr lang="ru-RU"/>
        </a:p>
      </dgm:t>
    </dgm:pt>
    <dgm:pt modelId="{BF70BCF8-6B25-46AE-841F-A169AAD6CF36}" type="sibTrans" cxnId="{A8DFBBB7-2D6E-4A3B-BAC1-776BBDA2B7BE}">
      <dgm:prSet/>
      <dgm:spPr/>
      <dgm:t>
        <a:bodyPr/>
        <a:lstStyle/>
        <a:p>
          <a:endParaRPr lang="ru-RU"/>
        </a:p>
      </dgm:t>
    </dgm:pt>
    <dgm:pt modelId="{F488332E-C383-4142-BF5E-2C653D19A1F9}">
      <dgm:prSet/>
      <dgm:spPr/>
      <dgm:t>
        <a:bodyPr/>
        <a:lstStyle/>
        <a:p>
          <a:endParaRPr lang="uk-UA"/>
        </a:p>
      </dgm:t>
    </dgm:pt>
    <dgm:pt modelId="{905625F8-EFBD-495B-8D21-EB2B27EFA94B}" type="parTrans" cxnId="{1654182C-CB62-4AA8-9827-33383909DC98}">
      <dgm:prSet/>
      <dgm:spPr/>
      <dgm:t>
        <a:bodyPr/>
        <a:lstStyle/>
        <a:p>
          <a:endParaRPr lang="uk-UA"/>
        </a:p>
      </dgm:t>
    </dgm:pt>
    <dgm:pt modelId="{DCBF04E9-781B-43BF-8524-A8CF2C398238}" type="sibTrans" cxnId="{1654182C-CB62-4AA8-9827-33383909DC98}">
      <dgm:prSet/>
      <dgm:spPr/>
      <dgm:t>
        <a:bodyPr/>
        <a:lstStyle/>
        <a:p>
          <a:endParaRPr lang="uk-UA"/>
        </a:p>
      </dgm:t>
    </dgm:pt>
    <dgm:pt modelId="{F3C1C295-7EE0-4EA9-840D-94DA950D6C7E}" type="pres">
      <dgm:prSet presAssocID="{D0D2A70D-E070-42C3-B515-0C4A36985DC4}" presName="compositeShape" presStyleCnt="0">
        <dgm:presLayoutVars>
          <dgm:chMax val="2"/>
          <dgm:dir/>
          <dgm:resizeHandles val="exact"/>
        </dgm:presLayoutVars>
      </dgm:prSet>
      <dgm:spPr/>
    </dgm:pt>
    <dgm:pt modelId="{83ECAD7C-2486-427C-A6BC-30D0E90DF1BF}" type="pres">
      <dgm:prSet presAssocID="{D0D2A70D-E070-42C3-B515-0C4A36985DC4}" presName="divider" presStyleLbl="fgShp" presStyleIdx="0" presStyleCnt="1"/>
      <dgm:spPr/>
    </dgm:pt>
    <dgm:pt modelId="{C66A4AA8-43DA-46C6-AAFC-E6F66D24E664}" type="pres">
      <dgm:prSet presAssocID="{8B558968-52A1-4E15-89BF-7544468EC2F1}" presName="downArrow" presStyleLbl="node1" presStyleIdx="0" presStyleCnt="2"/>
      <dgm:spPr/>
    </dgm:pt>
    <dgm:pt modelId="{D9EC2C39-D74F-4A6B-8BED-7A50CF877BF3}" type="pres">
      <dgm:prSet presAssocID="{8B558968-52A1-4E15-89BF-7544468EC2F1}" presName="downArrowText" presStyleLbl="revTx" presStyleIdx="0" presStyleCnt="2" custScaleX="144245">
        <dgm:presLayoutVars>
          <dgm:bulletEnabled val="1"/>
        </dgm:presLayoutVars>
      </dgm:prSet>
      <dgm:spPr/>
    </dgm:pt>
    <dgm:pt modelId="{89D9542A-EDBC-4B36-9DC4-D12018541864}" type="pres">
      <dgm:prSet presAssocID="{2CD86AFB-165C-479D-948A-FC1E2072A4B2}" presName="upArrow" presStyleLbl="node1" presStyleIdx="1" presStyleCnt="2"/>
      <dgm:spPr/>
    </dgm:pt>
    <dgm:pt modelId="{37629B94-3C74-4AD7-8F0C-3245CB3BF4BA}" type="pres">
      <dgm:prSet presAssocID="{2CD86AFB-165C-479D-948A-FC1E2072A4B2}" presName="upArrowText" presStyleLbl="revTx" presStyleIdx="1" presStyleCnt="2" custScaleX="128960" custLinFactNeighborX="-464" custLinFactNeighborY="-4618">
        <dgm:presLayoutVars>
          <dgm:bulletEnabled val="1"/>
        </dgm:presLayoutVars>
      </dgm:prSet>
      <dgm:spPr/>
    </dgm:pt>
  </dgm:ptLst>
  <dgm:cxnLst>
    <dgm:cxn modelId="{B8DE4722-EEE8-4195-872B-C997E178766E}" srcId="{D0D2A70D-E070-42C3-B515-0C4A36985DC4}" destId="{8B558968-52A1-4E15-89BF-7544468EC2F1}" srcOrd="0" destOrd="0" parTransId="{06D450EE-E1D6-45B2-9690-D2F06479C8AA}" sibTransId="{028E7993-DB4E-4D73-A413-BC8BDF278B31}"/>
    <dgm:cxn modelId="{1654182C-CB62-4AA8-9827-33383909DC98}" srcId="{D0D2A70D-E070-42C3-B515-0C4A36985DC4}" destId="{F488332E-C383-4142-BF5E-2C653D19A1F9}" srcOrd="3" destOrd="0" parTransId="{905625F8-EFBD-495B-8D21-EB2B27EFA94B}" sibTransId="{DCBF04E9-781B-43BF-8524-A8CF2C398238}"/>
    <dgm:cxn modelId="{F019F03F-4375-4FEC-9672-C43995DEA0C3}" type="presOf" srcId="{D0D2A70D-E070-42C3-B515-0C4A36985DC4}" destId="{F3C1C295-7EE0-4EA9-840D-94DA950D6C7E}" srcOrd="0" destOrd="0" presId="urn:microsoft.com/office/officeart/2005/8/layout/arrow3"/>
    <dgm:cxn modelId="{529D3AA8-2D56-4E36-897D-893AAA328ACE}" type="presOf" srcId="{8B558968-52A1-4E15-89BF-7544468EC2F1}" destId="{D9EC2C39-D74F-4A6B-8BED-7A50CF877BF3}" srcOrd="0" destOrd="0" presId="urn:microsoft.com/office/officeart/2005/8/layout/arrow3"/>
    <dgm:cxn modelId="{A8DFBBB7-2D6E-4A3B-BAC1-776BBDA2B7BE}" srcId="{D0D2A70D-E070-42C3-B515-0C4A36985DC4}" destId="{64A25DD1-5A73-4292-BEBF-455BA43A3D6F}" srcOrd="2" destOrd="0" parTransId="{2BDD1301-02E7-4DD8-B1BF-9721183B3AED}" sibTransId="{BF70BCF8-6B25-46AE-841F-A169AAD6CF36}"/>
    <dgm:cxn modelId="{0AF354DA-E93F-401F-AD3B-0C3CD012902E}" type="presOf" srcId="{2CD86AFB-165C-479D-948A-FC1E2072A4B2}" destId="{37629B94-3C74-4AD7-8F0C-3245CB3BF4BA}" srcOrd="0" destOrd="0" presId="urn:microsoft.com/office/officeart/2005/8/layout/arrow3"/>
    <dgm:cxn modelId="{D22591DB-FC87-4382-8A60-B9335D1DDD9C}" srcId="{D0D2A70D-E070-42C3-B515-0C4A36985DC4}" destId="{2CD86AFB-165C-479D-948A-FC1E2072A4B2}" srcOrd="1" destOrd="0" parTransId="{99142462-1A2A-4970-9207-AFDC9CD9A1D8}" sibTransId="{1589C747-823D-4B55-A73C-981F527F6F5A}"/>
    <dgm:cxn modelId="{204C9FAB-78AC-4FCD-839B-5DF965C3EE82}" type="presParOf" srcId="{F3C1C295-7EE0-4EA9-840D-94DA950D6C7E}" destId="{83ECAD7C-2486-427C-A6BC-30D0E90DF1BF}" srcOrd="0" destOrd="0" presId="urn:microsoft.com/office/officeart/2005/8/layout/arrow3"/>
    <dgm:cxn modelId="{98D8637A-5902-4D2B-8802-C97F24486166}" type="presParOf" srcId="{F3C1C295-7EE0-4EA9-840D-94DA950D6C7E}" destId="{C66A4AA8-43DA-46C6-AAFC-E6F66D24E664}" srcOrd="1" destOrd="0" presId="urn:microsoft.com/office/officeart/2005/8/layout/arrow3"/>
    <dgm:cxn modelId="{A15309C8-B567-41BA-8845-A27589EB02DC}" type="presParOf" srcId="{F3C1C295-7EE0-4EA9-840D-94DA950D6C7E}" destId="{D9EC2C39-D74F-4A6B-8BED-7A50CF877BF3}" srcOrd="2" destOrd="0" presId="urn:microsoft.com/office/officeart/2005/8/layout/arrow3"/>
    <dgm:cxn modelId="{D416363E-A259-4F32-B642-437873DF9804}" type="presParOf" srcId="{F3C1C295-7EE0-4EA9-840D-94DA950D6C7E}" destId="{89D9542A-EDBC-4B36-9DC4-D12018541864}" srcOrd="3" destOrd="0" presId="urn:microsoft.com/office/officeart/2005/8/layout/arrow3"/>
    <dgm:cxn modelId="{09948D76-E767-4089-B2A0-C1DF12EF3145}" type="presParOf" srcId="{F3C1C295-7EE0-4EA9-840D-94DA950D6C7E}" destId="{37629B94-3C74-4AD7-8F0C-3245CB3BF4BA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FD54CF-83FB-4AE9-9828-1E4B4DC133E7}" type="doc">
      <dgm:prSet loTypeId="urn:microsoft.com/office/officeart/2005/8/layout/hProcess9" loCatId="process" qsTypeId="urn:microsoft.com/office/officeart/2005/8/quickstyle/simple4" qsCatId="simple" csTypeId="urn:microsoft.com/office/officeart/2005/8/colors/colorful5" csCatId="colorful" phldr="1"/>
      <dgm:spPr/>
    </dgm:pt>
    <dgm:pt modelId="{06DFA62C-A034-4CD8-9783-FC3997814AA5}">
      <dgm:prSet custT="1"/>
      <dgm:spPr/>
      <dgm:t>
        <a:bodyPr/>
        <a:lstStyle/>
        <a:p>
          <a:r>
            <a:rPr lang="ru-RU" sz="1100" b="1" dirty="0"/>
            <a:t>- </a:t>
          </a:r>
          <a:r>
            <a:rPr lang="ru-RU" sz="1200" b="1" dirty="0" err="1"/>
            <a:t>колір</a:t>
          </a:r>
          <a:r>
            <a:rPr lang="ru-RU" sz="1200" b="1" dirty="0"/>
            <a:t>, </a:t>
          </a:r>
          <a:r>
            <a:rPr lang="ru-RU" sz="1200" b="1" dirty="0" err="1"/>
            <a:t>кількість</a:t>
          </a:r>
          <a:r>
            <a:rPr lang="ru-RU" sz="1200" b="1" dirty="0"/>
            <a:t>, величину, </a:t>
          </a:r>
          <a:r>
            <a:rPr lang="ru-RU" sz="1200" b="1" dirty="0" err="1"/>
            <a:t>положення</a:t>
          </a:r>
          <a:r>
            <a:rPr lang="ru-RU" sz="1200" b="1" dirty="0"/>
            <a:t> </a:t>
          </a:r>
          <a:r>
            <a:rPr lang="ru-RU" sz="1200" b="1" dirty="0" err="1"/>
            <a:t>предметів</a:t>
          </a:r>
          <a:r>
            <a:rPr lang="ru-RU" sz="1200" b="1" dirty="0"/>
            <a:t> у </a:t>
          </a:r>
          <a:r>
            <a:rPr lang="ru-RU" sz="1200" b="1" dirty="0" err="1"/>
            <a:t>просторі</a:t>
          </a:r>
          <a:r>
            <a:rPr lang="ru-RU" sz="1200" b="1" dirty="0"/>
            <a:t> </a:t>
          </a:r>
        </a:p>
        <a:p>
          <a:r>
            <a:rPr lang="ru-RU" sz="1200" b="1" dirty="0"/>
            <a:t>(на, над, </a:t>
          </a:r>
          <a:r>
            <a:rPr lang="ru-RU" sz="1200" b="1" dirty="0" err="1"/>
            <a:t>під</a:t>
          </a:r>
          <a:r>
            <a:rPr lang="ru-RU" sz="1200" b="1" dirty="0"/>
            <a:t>, </a:t>
          </a:r>
          <a:r>
            <a:rPr lang="ru-RU" sz="1200" b="1" dirty="0" err="1"/>
            <a:t>поруч</a:t>
          </a:r>
          <a:r>
            <a:rPr lang="ru-RU" sz="1200" b="1" dirty="0"/>
            <a:t>, </a:t>
          </a:r>
          <a:r>
            <a:rPr lang="ru-RU" sz="1200" b="1" dirty="0" err="1"/>
            <a:t>високо</a:t>
          </a:r>
          <a:r>
            <a:rPr lang="ru-RU" sz="1200" b="1" dirty="0"/>
            <a:t>, </a:t>
          </a:r>
          <a:r>
            <a:rPr lang="ru-RU" sz="1200" b="1" dirty="0" err="1"/>
            <a:t>низько</a:t>
          </a:r>
          <a:r>
            <a:rPr lang="ru-RU" sz="1200" b="1" dirty="0"/>
            <a:t>)</a:t>
          </a:r>
        </a:p>
      </dgm:t>
    </dgm:pt>
    <dgm:pt modelId="{140E020C-8D8C-4E9B-84DA-CADDCCCB3DB8}" type="parTrans" cxnId="{8E80863D-20CA-4D02-9157-9B50510A044A}">
      <dgm:prSet/>
      <dgm:spPr/>
      <dgm:t>
        <a:bodyPr/>
        <a:lstStyle/>
        <a:p>
          <a:endParaRPr lang="ru-RU"/>
        </a:p>
      </dgm:t>
    </dgm:pt>
    <dgm:pt modelId="{CC07E933-3B13-4E16-8895-943EECF0065F}" type="sibTrans" cxnId="{8E80863D-20CA-4D02-9157-9B50510A044A}">
      <dgm:prSet/>
      <dgm:spPr/>
      <dgm:t>
        <a:bodyPr/>
        <a:lstStyle/>
        <a:p>
          <a:endParaRPr lang="ru-RU"/>
        </a:p>
      </dgm:t>
    </dgm:pt>
    <dgm:pt modelId="{8DCA8030-6F08-4E9A-BDEA-7699C6C3FFE3}">
      <dgm:prSet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</a:rPr>
            <a:t>Рекомендовано у </a:t>
          </a:r>
          <a:r>
            <a:rPr lang="ru-RU" sz="1400" b="1" dirty="0" err="1">
              <a:solidFill>
                <a:srgbClr val="002060"/>
              </a:solidFill>
            </a:rPr>
            <a:t>спілкуванні</a:t>
          </a:r>
          <a:r>
            <a:rPr lang="ru-RU" sz="1400" b="1" dirty="0">
              <a:solidFill>
                <a:srgbClr val="002060"/>
              </a:solidFill>
            </a:rPr>
            <a:t> з </a:t>
          </a:r>
          <a:r>
            <a:rPr lang="ru-RU" sz="1400" b="1" dirty="0" err="1">
              <a:solidFill>
                <a:srgbClr val="002060"/>
              </a:solidFill>
            </a:rPr>
            <a:t>дітьми</a:t>
          </a:r>
          <a:r>
            <a:rPr lang="ru-RU" sz="1400" b="1" dirty="0">
              <a:solidFill>
                <a:srgbClr val="002060"/>
              </a:solidFill>
            </a:rPr>
            <a:t> </a:t>
          </a:r>
          <a:r>
            <a:rPr lang="ru-RU" sz="1400" b="1" dirty="0" err="1">
              <a:solidFill>
                <a:srgbClr val="002060"/>
              </a:solidFill>
            </a:rPr>
            <a:t>постійно</a:t>
          </a:r>
          <a:r>
            <a:rPr lang="ru-RU" sz="1400" b="1" dirty="0">
              <a:solidFill>
                <a:srgbClr val="002060"/>
              </a:solidFill>
            </a:rPr>
            <a:t> </a:t>
          </a:r>
          <a:r>
            <a:rPr lang="ru-RU" sz="1400" b="1" dirty="0" err="1">
              <a:solidFill>
                <a:srgbClr val="002060"/>
              </a:solidFill>
            </a:rPr>
            <a:t>використовувати</a:t>
          </a:r>
          <a:r>
            <a:rPr lang="ru-RU" sz="1400" b="1" dirty="0">
              <a:solidFill>
                <a:srgbClr val="002060"/>
              </a:solidFill>
            </a:rPr>
            <a:t> </a:t>
          </a:r>
          <a:r>
            <a:rPr lang="ru-RU" sz="1400" b="1" dirty="0" err="1">
              <a:solidFill>
                <a:srgbClr val="002060"/>
              </a:solidFill>
            </a:rPr>
            <a:t>терміни</a:t>
          </a:r>
          <a:r>
            <a:rPr lang="ru-RU" sz="1400" b="1" dirty="0">
              <a:solidFill>
                <a:srgbClr val="002060"/>
              </a:solidFill>
            </a:rPr>
            <a:t>:</a:t>
          </a:r>
        </a:p>
      </dgm:t>
    </dgm:pt>
    <dgm:pt modelId="{8B2F88ED-D0B7-419A-8A44-9BEC5D3FE50E}" type="parTrans" cxnId="{D9B52AD8-06DB-4B61-99FE-1938025C8459}">
      <dgm:prSet/>
      <dgm:spPr/>
      <dgm:t>
        <a:bodyPr/>
        <a:lstStyle/>
        <a:p>
          <a:endParaRPr lang="ru-RU"/>
        </a:p>
      </dgm:t>
    </dgm:pt>
    <dgm:pt modelId="{1F0F7872-CB94-47F0-823D-49F34CACA05F}" type="sibTrans" cxnId="{D9B52AD8-06DB-4B61-99FE-1938025C8459}">
      <dgm:prSet/>
      <dgm:spPr/>
      <dgm:t>
        <a:bodyPr/>
        <a:lstStyle/>
        <a:p>
          <a:endParaRPr lang="ru-RU"/>
        </a:p>
      </dgm:t>
    </dgm:pt>
    <dgm:pt modelId="{5EE3B0B3-B8DA-44D8-B9B7-D308F2851D8A}">
      <dgm:prSet custT="1"/>
      <dgm:spPr/>
      <dgm:t>
        <a:bodyPr/>
        <a:lstStyle/>
        <a:p>
          <a:r>
            <a:rPr lang="uk-UA" sz="1200" b="1" dirty="0"/>
            <a:t>- просторові напрямки (вперед-назад, вгору-вниз)</a:t>
          </a:r>
        </a:p>
      </dgm:t>
    </dgm:pt>
    <dgm:pt modelId="{5979B560-5AC4-4371-926E-9645A651B60C}" type="parTrans" cxnId="{45AF97DE-EAC7-418C-B9AF-0D101A8233C8}">
      <dgm:prSet/>
      <dgm:spPr/>
      <dgm:t>
        <a:bodyPr/>
        <a:lstStyle/>
        <a:p>
          <a:endParaRPr lang="uk-UA"/>
        </a:p>
      </dgm:t>
    </dgm:pt>
    <dgm:pt modelId="{ACA97AF1-3ED4-4DCF-AD90-16F97A8F421B}" type="sibTrans" cxnId="{45AF97DE-EAC7-418C-B9AF-0D101A8233C8}">
      <dgm:prSet/>
      <dgm:spPr/>
      <dgm:t>
        <a:bodyPr/>
        <a:lstStyle/>
        <a:p>
          <a:endParaRPr lang="uk-UA"/>
        </a:p>
      </dgm:t>
    </dgm:pt>
    <dgm:pt modelId="{103903D1-00D7-4412-BF0F-48A8D0FE332F}">
      <dgm:prSet custT="1"/>
      <dgm:spPr/>
      <dgm:t>
        <a:bodyPr/>
        <a:lstStyle/>
        <a:p>
          <a:r>
            <a:rPr lang="ru-RU" sz="1200" b="1" dirty="0"/>
            <a:t>- </a:t>
          </a:r>
          <a:r>
            <a:rPr lang="ru-RU" sz="1200" b="1" dirty="0" err="1"/>
            <a:t>часові</a:t>
          </a:r>
          <a:r>
            <a:rPr lang="ru-RU" sz="1200" b="1" dirty="0"/>
            <a:t> </a:t>
          </a:r>
          <a:r>
            <a:rPr lang="ru-RU" sz="1200" b="1" dirty="0" err="1"/>
            <a:t>відрізки</a:t>
          </a:r>
          <a:r>
            <a:rPr lang="ru-RU" sz="1200" b="1" dirty="0"/>
            <a:t> (день-</a:t>
          </a:r>
          <a:r>
            <a:rPr lang="ru-RU" sz="1200" b="1" dirty="0" err="1"/>
            <a:t>ніч</a:t>
          </a:r>
          <a:r>
            <a:rPr lang="ru-RU" sz="1200" b="1" dirty="0"/>
            <a:t>, </a:t>
          </a:r>
          <a:r>
            <a:rPr lang="ru-RU" sz="1200" b="1" dirty="0" err="1"/>
            <a:t>сьогодні</a:t>
          </a:r>
          <a:r>
            <a:rPr lang="ru-RU" sz="1200" b="1" dirty="0"/>
            <a:t>-завтра, зараз-</a:t>
          </a:r>
          <a:r>
            <a:rPr lang="ru-RU" sz="1200" b="1" dirty="0" err="1"/>
            <a:t>потім</a:t>
          </a:r>
          <a:r>
            <a:rPr lang="ru-RU" sz="1200" b="1" dirty="0"/>
            <a:t> та </a:t>
          </a:r>
          <a:r>
            <a:rPr lang="ru-RU" sz="1200" b="1" dirty="0" err="1"/>
            <a:t>ін</a:t>
          </a:r>
          <a:r>
            <a:rPr lang="ru-RU" sz="1200" b="1" dirty="0"/>
            <a:t>.)</a:t>
          </a:r>
          <a:endParaRPr lang="uk-UA" sz="1200" b="1" dirty="0"/>
        </a:p>
      </dgm:t>
    </dgm:pt>
    <dgm:pt modelId="{B1D808E2-7AE8-4DA7-B3BC-E0E72B1BB19A}" type="parTrans" cxnId="{43112828-02CD-49BB-95E8-CED2D366E45B}">
      <dgm:prSet/>
      <dgm:spPr/>
      <dgm:t>
        <a:bodyPr/>
        <a:lstStyle/>
        <a:p>
          <a:endParaRPr lang="uk-UA"/>
        </a:p>
      </dgm:t>
    </dgm:pt>
    <dgm:pt modelId="{3D1CA190-E0CB-4EAC-A9AE-AF74695AD195}" type="sibTrans" cxnId="{43112828-02CD-49BB-95E8-CED2D366E45B}">
      <dgm:prSet/>
      <dgm:spPr/>
      <dgm:t>
        <a:bodyPr/>
        <a:lstStyle/>
        <a:p>
          <a:endParaRPr lang="uk-UA"/>
        </a:p>
      </dgm:t>
    </dgm:pt>
    <dgm:pt modelId="{861AED4E-95B9-411E-B440-32409FE26DE6}" type="pres">
      <dgm:prSet presAssocID="{48FD54CF-83FB-4AE9-9828-1E4B4DC133E7}" presName="CompostProcess" presStyleCnt="0">
        <dgm:presLayoutVars>
          <dgm:dir/>
          <dgm:resizeHandles val="exact"/>
        </dgm:presLayoutVars>
      </dgm:prSet>
      <dgm:spPr/>
    </dgm:pt>
    <dgm:pt modelId="{C5302640-A4BF-4304-A06B-5AADB5EE517E}" type="pres">
      <dgm:prSet presAssocID="{48FD54CF-83FB-4AE9-9828-1E4B4DC133E7}" presName="arrow" presStyleLbl="bgShp" presStyleIdx="0" presStyleCnt="1" custLinFactNeighborX="-1921"/>
      <dgm:spPr/>
    </dgm:pt>
    <dgm:pt modelId="{E34A9138-D7A2-4573-878C-E64460E594D2}" type="pres">
      <dgm:prSet presAssocID="{48FD54CF-83FB-4AE9-9828-1E4B4DC133E7}" presName="linearProcess" presStyleCnt="0"/>
      <dgm:spPr/>
    </dgm:pt>
    <dgm:pt modelId="{7DEA3820-6960-4D34-87E8-A997A9640A59}" type="pres">
      <dgm:prSet presAssocID="{8DCA8030-6F08-4E9A-BDEA-7699C6C3FFE3}" presName="textNode" presStyleLbl="node1" presStyleIdx="0" presStyleCnt="4" custScaleX="125028" custScaleY="106537">
        <dgm:presLayoutVars>
          <dgm:bulletEnabled val="1"/>
        </dgm:presLayoutVars>
      </dgm:prSet>
      <dgm:spPr/>
    </dgm:pt>
    <dgm:pt modelId="{0276A758-D7E4-42FA-AFE1-39A74010FEDB}" type="pres">
      <dgm:prSet presAssocID="{1F0F7872-CB94-47F0-823D-49F34CACA05F}" presName="sibTrans" presStyleCnt="0"/>
      <dgm:spPr/>
    </dgm:pt>
    <dgm:pt modelId="{36DD95CB-99C4-4C01-A6A2-8A7F6C7F17CE}" type="pres">
      <dgm:prSet presAssocID="{06DFA62C-A034-4CD8-9783-FC3997814AA5}" presName="textNode" presStyleLbl="node1" presStyleIdx="1" presStyleCnt="4" custLinFactNeighborX="27681" custLinFactNeighborY="507">
        <dgm:presLayoutVars>
          <dgm:bulletEnabled val="1"/>
        </dgm:presLayoutVars>
      </dgm:prSet>
      <dgm:spPr/>
    </dgm:pt>
    <dgm:pt modelId="{483AB72D-AE4C-4EC0-9D7D-6BE426996535}" type="pres">
      <dgm:prSet presAssocID="{CC07E933-3B13-4E16-8895-943EECF0065F}" presName="sibTrans" presStyleCnt="0"/>
      <dgm:spPr/>
    </dgm:pt>
    <dgm:pt modelId="{0FD8F673-A70E-4CB3-8FFD-A948F1A82352}" type="pres">
      <dgm:prSet presAssocID="{5EE3B0B3-B8DA-44D8-B9B7-D308F2851D8A}" presName="textNode" presStyleLbl="node1" presStyleIdx="2" presStyleCnt="4">
        <dgm:presLayoutVars>
          <dgm:bulletEnabled val="1"/>
        </dgm:presLayoutVars>
      </dgm:prSet>
      <dgm:spPr/>
    </dgm:pt>
    <dgm:pt modelId="{2CAA6B0D-CDBB-4B16-8483-BBD834C48A2D}" type="pres">
      <dgm:prSet presAssocID="{ACA97AF1-3ED4-4DCF-AD90-16F97A8F421B}" presName="sibTrans" presStyleCnt="0"/>
      <dgm:spPr/>
    </dgm:pt>
    <dgm:pt modelId="{4B1AA31E-B9A1-454E-903D-BEC0F00F8912}" type="pres">
      <dgm:prSet presAssocID="{103903D1-00D7-4412-BF0F-48A8D0FE332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43112828-02CD-49BB-95E8-CED2D366E45B}" srcId="{48FD54CF-83FB-4AE9-9828-1E4B4DC133E7}" destId="{103903D1-00D7-4412-BF0F-48A8D0FE332F}" srcOrd="3" destOrd="0" parTransId="{B1D808E2-7AE8-4DA7-B3BC-E0E72B1BB19A}" sibTransId="{3D1CA190-E0CB-4EAC-A9AE-AF74695AD195}"/>
    <dgm:cxn modelId="{53109F28-02DF-4C6B-BBBB-42EF8D1C462B}" type="presOf" srcId="{06DFA62C-A034-4CD8-9783-FC3997814AA5}" destId="{36DD95CB-99C4-4C01-A6A2-8A7F6C7F17CE}" srcOrd="0" destOrd="0" presId="urn:microsoft.com/office/officeart/2005/8/layout/hProcess9"/>
    <dgm:cxn modelId="{6BAB423D-97EA-4BDC-A436-61B6CE7EEDD7}" type="presOf" srcId="{8DCA8030-6F08-4E9A-BDEA-7699C6C3FFE3}" destId="{7DEA3820-6960-4D34-87E8-A997A9640A59}" srcOrd="0" destOrd="0" presId="urn:microsoft.com/office/officeart/2005/8/layout/hProcess9"/>
    <dgm:cxn modelId="{8E80863D-20CA-4D02-9157-9B50510A044A}" srcId="{48FD54CF-83FB-4AE9-9828-1E4B4DC133E7}" destId="{06DFA62C-A034-4CD8-9783-FC3997814AA5}" srcOrd="1" destOrd="0" parTransId="{140E020C-8D8C-4E9B-84DA-CADDCCCB3DB8}" sibTransId="{CC07E933-3B13-4E16-8895-943EECF0065F}"/>
    <dgm:cxn modelId="{8238F84A-87F9-438D-A694-6E34061DBEDD}" type="presOf" srcId="{103903D1-00D7-4412-BF0F-48A8D0FE332F}" destId="{4B1AA31E-B9A1-454E-903D-BEC0F00F8912}" srcOrd="0" destOrd="0" presId="urn:microsoft.com/office/officeart/2005/8/layout/hProcess9"/>
    <dgm:cxn modelId="{D9B52AD8-06DB-4B61-99FE-1938025C8459}" srcId="{48FD54CF-83FB-4AE9-9828-1E4B4DC133E7}" destId="{8DCA8030-6F08-4E9A-BDEA-7699C6C3FFE3}" srcOrd="0" destOrd="0" parTransId="{8B2F88ED-D0B7-419A-8A44-9BEC5D3FE50E}" sibTransId="{1F0F7872-CB94-47F0-823D-49F34CACA05F}"/>
    <dgm:cxn modelId="{45AF97DE-EAC7-418C-B9AF-0D101A8233C8}" srcId="{48FD54CF-83FB-4AE9-9828-1E4B4DC133E7}" destId="{5EE3B0B3-B8DA-44D8-B9B7-D308F2851D8A}" srcOrd="2" destOrd="0" parTransId="{5979B560-5AC4-4371-926E-9645A651B60C}" sibTransId="{ACA97AF1-3ED4-4DCF-AD90-16F97A8F421B}"/>
    <dgm:cxn modelId="{38E595E1-2C79-4AD4-A143-B8E2BCEE65BF}" type="presOf" srcId="{5EE3B0B3-B8DA-44D8-B9B7-D308F2851D8A}" destId="{0FD8F673-A70E-4CB3-8FFD-A948F1A82352}" srcOrd="0" destOrd="0" presId="urn:microsoft.com/office/officeart/2005/8/layout/hProcess9"/>
    <dgm:cxn modelId="{FCF1EEE5-C959-42EF-B95F-62D875CFE126}" type="presOf" srcId="{48FD54CF-83FB-4AE9-9828-1E4B4DC133E7}" destId="{861AED4E-95B9-411E-B440-32409FE26DE6}" srcOrd="0" destOrd="0" presId="urn:microsoft.com/office/officeart/2005/8/layout/hProcess9"/>
    <dgm:cxn modelId="{71B403CD-5D33-4597-B05E-40FA3CF4C2EF}" type="presParOf" srcId="{861AED4E-95B9-411E-B440-32409FE26DE6}" destId="{C5302640-A4BF-4304-A06B-5AADB5EE517E}" srcOrd="0" destOrd="0" presId="urn:microsoft.com/office/officeart/2005/8/layout/hProcess9"/>
    <dgm:cxn modelId="{2F44E2AA-B7BE-461D-BCDB-A2A8DD46B317}" type="presParOf" srcId="{861AED4E-95B9-411E-B440-32409FE26DE6}" destId="{E34A9138-D7A2-4573-878C-E64460E594D2}" srcOrd="1" destOrd="0" presId="urn:microsoft.com/office/officeart/2005/8/layout/hProcess9"/>
    <dgm:cxn modelId="{63B228B8-6438-467D-902B-9CFCAA6446A0}" type="presParOf" srcId="{E34A9138-D7A2-4573-878C-E64460E594D2}" destId="{7DEA3820-6960-4D34-87E8-A997A9640A59}" srcOrd="0" destOrd="0" presId="urn:microsoft.com/office/officeart/2005/8/layout/hProcess9"/>
    <dgm:cxn modelId="{BBF1A17B-29B8-49E9-A8FB-52047038EB97}" type="presParOf" srcId="{E34A9138-D7A2-4573-878C-E64460E594D2}" destId="{0276A758-D7E4-42FA-AFE1-39A74010FEDB}" srcOrd="1" destOrd="0" presId="urn:microsoft.com/office/officeart/2005/8/layout/hProcess9"/>
    <dgm:cxn modelId="{E987D17A-5BCD-4CCF-85AF-FCC1DB6DF6CE}" type="presParOf" srcId="{E34A9138-D7A2-4573-878C-E64460E594D2}" destId="{36DD95CB-99C4-4C01-A6A2-8A7F6C7F17CE}" srcOrd="2" destOrd="0" presId="urn:microsoft.com/office/officeart/2005/8/layout/hProcess9"/>
    <dgm:cxn modelId="{F549A9C4-4863-459A-B69C-21FC772E648A}" type="presParOf" srcId="{E34A9138-D7A2-4573-878C-E64460E594D2}" destId="{483AB72D-AE4C-4EC0-9D7D-6BE426996535}" srcOrd="3" destOrd="0" presId="urn:microsoft.com/office/officeart/2005/8/layout/hProcess9"/>
    <dgm:cxn modelId="{03493FB6-8593-46BD-94B1-511C1179DE06}" type="presParOf" srcId="{E34A9138-D7A2-4573-878C-E64460E594D2}" destId="{0FD8F673-A70E-4CB3-8FFD-A948F1A82352}" srcOrd="4" destOrd="0" presId="urn:microsoft.com/office/officeart/2005/8/layout/hProcess9"/>
    <dgm:cxn modelId="{98606262-4C65-40E0-B1EB-16C45205C718}" type="presParOf" srcId="{E34A9138-D7A2-4573-878C-E64460E594D2}" destId="{2CAA6B0D-CDBB-4B16-8483-BBD834C48A2D}" srcOrd="5" destOrd="0" presId="urn:microsoft.com/office/officeart/2005/8/layout/hProcess9"/>
    <dgm:cxn modelId="{25201757-3B8F-4015-8172-D628C9772A9A}" type="presParOf" srcId="{E34A9138-D7A2-4573-878C-E64460E594D2}" destId="{4B1AA31E-B9A1-454E-903D-BEC0F00F891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E178B0-02CC-48BD-B858-6188A8BDA8F3}" type="doc">
      <dgm:prSet loTypeId="urn:microsoft.com/office/officeart/2005/8/layout/process4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629B9AD3-CC98-479B-B4CD-070F1D611ECA}">
      <dgm:prSet phldrT="[Текст]"/>
      <dgm:spPr/>
      <dgm:t>
        <a:bodyPr/>
        <a:lstStyle/>
        <a:p>
          <a:r>
            <a:rPr lang="ru-RU" dirty="0" err="1"/>
            <a:t>Основне</a:t>
          </a:r>
          <a:r>
            <a:rPr lang="ru-RU" dirty="0"/>
            <a:t> </a:t>
          </a:r>
          <a:r>
            <a:rPr lang="ru-RU" dirty="0" err="1"/>
            <a:t>завдання</a:t>
          </a:r>
          <a:r>
            <a:rPr lang="ru-RU" dirty="0"/>
            <a:t> педагога п</a:t>
          </a:r>
          <a:r>
            <a:rPr lang="uk-UA" dirty="0" err="1"/>
            <a:t>ротягом</a:t>
          </a:r>
          <a:r>
            <a:rPr lang="uk-UA" dirty="0"/>
            <a:t> року: </a:t>
          </a:r>
        </a:p>
        <a:p>
          <a:endParaRPr lang="uk-UA" dirty="0"/>
        </a:p>
      </dgm:t>
    </dgm:pt>
    <dgm:pt modelId="{557B05F2-B49A-4982-98BE-A1DAD0A66C91}" type="parTrans" cxnId="{486F9005-EE3E-49F4-B478-3705F756CCED}">
      <dgm:prSet/>
      <dgm:spPr/>
      <dgm:t>
        <a:bodyPr/>
        <a:lstStyle/>
        <a:p>
          <a:endParaRPr lang="uk-UA"/>
        </a:p>
      </dgm:t>
    </dgm:pt>
    <dgm:pt modelId="{E78B74E0-EB74-4CEE-A700-9031A2E083B0}" type="sibTrans" cxnId="{486F9005-EE3E-49F4-B478-3705F756CCED}">
      <dgm:prSet/>
      <dgm:spPr/>
      <dgm:t>
        <a:bodyPr/>
        <a:lstStyle/>
        <a:p>
          <a:endParaRPr lang="uk-UA"/>
        </a:p>
      </dgm:t>
    </dgm:pt>
    <dgm:pt modelId="{D1D09014-AB52-4343-8976-F2FD53968963}">
      <dgm:prSet/>
      <dgm:spPr/>
      <dgm:t>
        <a:bodyPr/>
        <a:lstStyle/>
        <a:p>
          <a:r>
            <a:rPr lang="ru-RU" dirty="0" err="1"/>
            <a:t>повторення</a:t>
          </a:r>
          <a:r>
            <a:rPr lang="ru-RU" dirty="0"/>
            <a:t> та </a:t>
          </a:r>
          <a:r>
            <a:rPr lang="ru-RU" dirty="0" err="1"/>
            <a:t>систематизація</a:t>
          </a:r>
          <a:r>
            <a:rPr lang="ru-RU" dirty="0"/>
            <a:t> </a:t>
          </a:r>
          <a:r>
            <a:rPr lang="ru-RU" dirty="0" err="1"/>
            <a:t>наявних</a:t>
          </a:r>
          <a:r>
            <a:rPr lang="ru-RU" dirty="0"/>
            <a:t> у </a:t>
          </a:r>
          <a:r>
            <a:rPr lang="ru-RU" dirty="0" err="1"/>
            <a:t>дітей</a:t>
          </a:r>
          <a:r>
            <a:rPr lang="ru-RU" dirty="0"/>
            <a:t> </a:t>
          </a:r>
          <a:r>
            <a:rPr lang="ru-RU" dirty="0" err="1"/>
            <a:t>сенсорних</a:t>
          </a:r>
          <a:r>
            <a:rPr lang="ru-RU" dirty="0"/>
            <a:t> і </a:t>
          </a:r>
          <a:r>
            <a:rPr lang="ru-RU" dirty="0" err="1"/>
            <a:t>математичних</a:t>
          </a:r>
          <a:r>
            <a:rPr lang="ru-RU" dirty="0"/>
            <a:t> </a:t>
          </a:r>
          <a:r>
            <a:rPr lang="ru-RU" dirty="0" err="1"/>
            <a:t>уявлень</a:t>
          </a:r>
          <a:endParaRPr lang="uk-UA" dirty="0"/>
        </a:p>
      </dgm:t>
    </dgm:pt>
    <dgm:pt modelId="{5BA8F9AB-06C8-4CFC-A838-4904F6B941D7}" type="parTrans" cxnId="{B97F7134-A8CF-4636-94CD-69A670BB3D74}">
      <dgm:prSet/>
      <dgm:spPr/>
      <dgm:t>
        <a:bodyPr/>
        <a:lstStyle/>
        <a:p>
          <a:endParaRPr lang="uk-UA"/>
        </a:p>
      </dgm:t>
    </dgm:pt>
    <dgm:pt modelId="{F3A11238-C6A8-4ABC-9569-0B91F4F246EA}" type="sibTrans" cxnId="{B97F7134-A8CF-4636-94CD-69A670BB3D74}">
      <dgm:prSet/>
      <dgm:spPr/>
      <dgm:t>
        <a:bodyPr/>
        <a:lstStyle/>
        <a:p>
          <a:endParaRPr lang="uk-UA"/>
        </a:p>
      </dgm:t>
    </dgm:pt>
    <dgm:pt modelId="{20FF214F-11DE-4364-A1C8-35766108F71C}" type="pres">
      <dgm:prSet presAssocID="{A1E178B0-02CC-48BD-B858-6188A8BDA8F3}" presName="Name0" presStyleCnt="0">
        <dgm:presLayoutVars>
          <dgm:dir/>
          <dgm:animLvl val="lvl"/>
          <dgm:resizeHandles val="exact"/>
        </dgm:presLayoutVars>
      </dgm:prSet>
      <dgm:spPr/>
    </dgm:pt>
    <dgm:pt modelId="{EC14A500-82F3-4FD5-B8AF-BD7A49E32AC2}" type="pres">
      <dgm:prSet presAssocID="{D1D09014-AB52-4343-8976-F2FD53968963}" presName="boxAndChildren" presStyleCnt="0"/>
      <dgm:spPr/>
    </dgm:pt>
    <dgm:pt modelId="{515723B2-E4D8-4531-8F72-2D52274AD316}" type="pres">
      <dgm:prSet presAssocID="{D1D09014-AB52-4343-8976-F2FD53968963}" presName="parentTextBox" presStyleLbl="node1" presStyleIdx="0" presStyleCnt="2"/>
      <dgm:spPr/>
    </dgm:pt>
    <dgm:pt modelId="{E865D73B-5955-49C3-8C1E-9CC4A7497DF5}" type="pres">
      <dgm:prSet presAssocID="{E78B74E0-EB74-4CEE-A700-9031A2E083B0}" presName="sp" presStyleCnt="0"/>
      <dgm:spPr/>
    </dgm:pt>
    <dgm:pt modelId="{85768EF8-A16F-494B-8148-FB598592B043}" type="pres">
      <dgm:prSet presAssocID="{629B9AD3-CC98-479B-B4CD-070F1D611ECA}" presName="arrowAndChildren" presStyleCnt="0"/>
      <dgm:spPr/>
    </dgm:pt>
    <dgm:pt modelId="{305E0BB0-192D-48C7-B165-034877BD715A}" type="pres">
      <dgm:prSet presAssocID="{629B9AD3-CC98-479B-B4CD-070F1D611ECA}" presName="parentTextArrow" presStyleLbl="node1" presStyleIdx="1" presStyleCnt="2" custLinFactNeighborX="17647" custLinFactNeighborY="-14477"/>
      <dgm:spPr/>
    </dgm:pt>
  </dgm:ptLst>
  <dgm:cxnLst>
    <dgm:cxn modelId="{486F9005-EE3E-49F4-B478-3705F756CCED}" srcId="{A1E178B0-02CC-48BD-B858-6188A8BDA8F3}" destId="{629B9AD3-CC98-479B-B4CD-070F1D611ECA}" srcOrd="0" destOrd="0" parTransId="{557B05F2-B49A-4982-98BE-A1DAD0A66C91}" sibTransId="{E78B74E0-EB74-4CEE-A700-9031A2E083B0}"/>
    <dgm:cxn modelId="{B97F7134-A8CF-4636-94CD-69A670BB3D74}" srcId="{A1E178B0-02CC-48BD-B858-6188A8BDA8F3}" destId="{D1D09014-AB52-4343-8976-F2FD53968963}" srcOrd="1" destOrd="0" parTransId="{5BA8F9AB-06C8-4CFC-A838-4904F6B941D7}" sibTransId="{F3A11238-C6A8-4ABC-9569-0B91F4F246EA}"/>
    <dgm:cxn modelId="{EA1E326D-6D87-4567-A29E-1EAEF2598559}" type="presOf" srcId="{D1D09014-AB52-4343-8976-F2FD53968963}" destId="{515723B2-E4D8-4531-8F72-2D52274AD316}" srcOrd="0" destOrd="0" presId="urn:microsoft.com/office/officeart/2005/8/layout/process4"/>
    <dgm:cxn modelId="{B150ADB5-FB45-4E88-B88E-FBC47FC8EDF0}" type="presOf" srcId="{629B9AD3-CC98-479B-B4CD-070F1D611ECA}" destId="{305E0BB0-192D-48C7-B165-034877BD715A}" srcOrd="0" destOrd="0" presId="urn:microsoft.com/office/officeart/2005/8/layout/process4"/>
    <dgm:cxn modelId="{1B0FB3BE-72F2-4571-9E0E-72224F94F8B5}" type="presOf" srcId="{A1E178B0-02CC-48BD-B858-6188A8BDA8F3}" destId="{20FF214F-11DE-4364-A1C8-35766108F71C}" srcOrd="0" destOrd="0" presId="urn:microsoft.com/office/officeart/2005/8/layout/process4"/>
    <dgm:cxn modelId="{76D6EDE8-63CB-4345-8050-CBAECE6EA6E1}" type="presParOf" srcId="{20FF214F-11DE-4364-A1C8-35766108F71C}" destId="{EC14A500-82F3-4FD5-B8AF-BD7A49E32AC2}" srcOrd="0" destOrd="0" presId="urn:microsoft.com/office/officeart/2005/8/layout/process4"/>
    <dgm:cxn modelId="{8218228A-EB5D-4317-84A4-37A1E4320A95}" type="presParOf" srcId="{EC14A500-82F3-4FD5-B8AF-BD7A49E32AC2}" destId="{515723B2-E4D8-4531-8F72-2D52274AD316}" srcOrd="0" destOrd="0" presId="urn:microsoft.com/office/officeart/2005/8/layout/process4"/>
    <dgm:cxn modelId="{D940F114-D73B-4C97-B77A-B6308B489BC7}" type="presParOf" srcId="{20FF214F-11DE-4364-A1C8-35766108F71C}" destId="{E865D73B-5955-49C3-8C1E-9CC4A7497DF5}" srcOrd="1" destOrd="0" presId="urn:microsoft.com/office/officeart/2005/8/layout/process4"/>
    <dgm:cxn modelId="{934CE7E0-2BF4-4191-9927-969478DA35FD}" type="presParOf" srcId="{20FF214F-11DE-4364-A1C8-35766108F71C}" destId="{85768EF8-A16F-494B-8148-FB598592B043}" srcOrd="2" destOrd="0" presId="urn:microsoft.com/office/officeart/2005/8/layout/process4"/>
    <dgm:cxn modelId="{E0983E6F-F91A-45CC-A6DB-5F48E20CA6F5}" type="presParOf" srcId="{85768EF8-A16F-494B-8148-FB598592B043}" destId="{305E0BB0-192D-48C7-B165-034877BD715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B52FDE-FBE8-462E-8EBA-D2829AD2593D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D29D505A-D4BE-4502-B088-421771258300}">
      <dgm:prSet phldrT="[Текст]" custT="1"/>
      <dgm:spPr/>
      <dgm:t>
        <a:bodyPr/>
        <a:lstStyle/>
        <a:p>
          <a:r>
            <a:rPr lang="ru-RU" sz="1600" b="1" dirty="0"/>
            <a:t>Для </a:t>
          </a:r>
          <a:r>
            <a:rPr lang="ru-RU" sz="1600" b="1" dirty="0" err="1"/>
            <a:t>засвоєння</a:t>
          </a:r>
          <a:r>
            <a:rPr lang="ru-RU" sz="1600" b="1" dirty="0"/>
            <a:t> </a:t>
          </a:r>
          <a:r>
            <a:rPr lang="ru-RU" sz="1600" b="1" dirty="0" err="1"/>
            <a:t>геометричного</a:t>
          </a:r>
          <a:r>
            <a:rPr lang="ru-RU" sz="1600" b="1" dirty="0"/>
            <a:t> </a:t>
          </a:r>
          <a:r>
            <a:rPr lang="ru-RU" sz="1600" b="1" dirty="0" err="1"/>
            <a:t>матеріалу</a:t>
          </a:r>
          <a:r>
            <a:rPr lang="ru-RU" sz="1600" b="1" dirty="0"/>
            <a:t>: </a:t>
          </a:r>
          <a:endParaRPr lang="uk-UA" sz="1600" b="1" dirty="0"/>
        </a:p>
      </dgm:t>
    </dgm:pt>
    <dgm:pt modelId="{F0F52DBB-255A-419C-9AF2-F4678D7A4935}" type="parTrans" cxnId="{A122377F-55E7-4B2D-B220-67C457EF7162}">
      <dgm:prSet/>
      <dgm:spPr/>
      <dgm:t>
        <a:bodyPr/>
        <a:lstStyle/>
        <a:p>
          <a:endParaRPr lang="uk-UA"/>
        </a:p>
      </dgm:t>
    </dgm:pt>
    <dgm:pt modelId="{568BA247-782D-4B76-8111-3773D510D1C9}" type="sibTrans" cxnId="{A122377F-55E7-4B2D-B220-67C457EF7162}">
      <dgm:prSet/>
      <dgm:spPr/>
      <dgm:t>
        <a:bodyPr/>
        <a:lstStyle/>
        <a:p>
          <a:endParaRPr lang="uk-UA"/>
        </a:p>
      </dgm:t>
    </dgm:pt>
    <dgm:pt modelId="{FBAEB4A5-F748-4013-B65E-773AB2D48138}">
      <dgm:prSet phldrT="[Текст]" custT="1"/>
      <dgm:spPr/>
      <dgm:t>
        <a:bodyPr/>
        <a:lstStyle/>
        <a:p>
          <a:r>
            <a:rPr lang="ru-RU" sz="1200" b="1" dirty="0" err="1"/>
            <a:t>створити</a:t>
          </a:r>
          <a:r>
            <a:rPr lang="ru-RU" sz="1200" b="1" dirty="0"/>
            <a:t> </a:t>
          </a:r>
          <a:r>
            <a:rPr lang="ru-RU" sz="1200" b="1" dirty="0" err="1"/>
            <a:t>умови</a:t>
          </a:r>
          <a:r>
            <a:rPr lang="ru-RU" sz="1200" b="1" dirty="0"/>
            <a:t> для простого </a:t>
          </a:r>
          <a:r>
            <a:rPr lang="ru-RU" sz="1200" b="1" dirty="0" err="1"/>
            <a:t>маніпулювання</a:t>
          </a:r>
          <a:endParaRPr lang="uk-UA" sz="1200" b="1" dirty="0"/>
        </a:p>
      </dgm:t>
    </dgm:pt>
    <dgm:pt modelId="{F40D54F5-40CE-4D68-AE6D-1401726F2575}" type="parTrans" cxnId="{5BAA9BDE-B25B-49FC-99E1-5AB1D7CD055A}">
      <dgm:prSet/>
      <dgm:spPr/>
      <dgm:t>
        <a:bodyPr/>
        <a:lstStyle/>
        <a:p>
          <a:endParaRPr lang="uk-UA"/>
        </a:p>
      </dgm:t>
    </dgm:pt>
    <dgm:pt modelId="{CEB30CF3-0A57-4716-AA29-A9E32EA9FF28}" type="sibTrans" cxnId="{5BAA9BDE-B25B-49FC-99E1-5AB1D7CD055A}">
      <dgm:prSet/>
      <dgm:spPr/>
      <dgm:t>
        <a:bodyPr/>
        <a:lstStyle/>
        <a:p>
          <a:endParaRPr lang="uk-UA"/>
        </a:p>
      </dgm:t>
    </dgm:pt>
    <dgm:pt modelId="{3D5553E7-DFE9-408E-8571-445CD462A039}">
      <dgm:prSet phldrT="[Текст]" custT="1"/>
      <dgm:spPr/>
      <dgm:t>
        <a:bodyPr/>
        <a:lstStyle/>
        <a:p>
          <a:r>
            <a:rPr lang="uk-UA" sz="1200" b="1" dirty="0"/>
            <a:t>забезпечувати чуттєве пізнання</a:t>
          </a:r>
        </a:p>
      </dgm:t>
    </dgm:pt>
    <dgm:pt modelId="{3EB35BC7-EE78-4218-BC47-D5045EBDF7AC}" type="parTrans" cxnId="{855809B6-F23E-4C44-ADBE-5FD1DFD21624}">
      <dgm:prSet/>
      <dgm:spPr/>
      <dgm:t>
        <a:bodyPr/>
        <a:lstStyle/>
        <a:p>
          <a:endParaRPr lang="uk-UA"/>
        </a:p>
      </dgm:t>
    </dgm:pt>
    <dgm:pt modelId="{88C3D99B-25BD-4B6A-B5D0-391166BA9246}" type="sibTrans" cxnId="{855809B6-F23E-4C44-ADBE-5FD1DFD21624}">
      <dgm:prSet/>
      <dgm:spPr/>
      <dgm:t>
        <a:bodyPr/>
        <a:lstStyle/>
        <a:p>
          <a:endParaRPr lang="uk-UA"/>
        </a:p>
      </dgm:t>
    </dgm:pt>
    <dgm:pt modelId="{851A9E57-0E46-472A-96BC-2ADF873CFC68}">
      <dgm:prSet phldrT="[Текст]" custT="1"/>
      <dgm:spPr/>
      <dgm:t>
        <a:bodyPr/>
        <a:lstStyle/>
        <a:p>
          <a:r>
            <a:rPr lang="uk-UA" sz="1200" b="1" dirty="0"/>
            <a:t>використовувати для формування лічильної діяльності дітей</a:t>
          </a:r>
        </a:p>
      </dgm:t>
    </dgm:pt>
    <dgm:pt modelId="{36521BE5-1297-4765-8D85-D2AE898B0D0F}" type="parTrans" cxnId="{364EDBE9-6680-4DDB-898D-50A23BF2F190}">
      <dgm:prSet/>
      <dgm:spPr/>
      <dgm:t>
        <a:bodyPr/>
        <a:lstStyle/>
        <a:p>
          <a:endParaRPr lang="uk-UA"/>
        </a:p>
      </dgm:t>
    </dgm:pt>
    <dgm:pt modelId="{A9D51E91-3B92-40B5-9404-7A9473A8D161}" type="sibTrans" cxnId="{364EDBE9-6680-4DDB-898D-50A23BF2F190}">
      <dgm:prSet/>
      <dgm:spPr/>
      <dgm:t>
        <a:bodyPr/>
        <a:lstStyle/>
        <a:p>
          <a:endParaRPr lang="uk-UA"/>
        </a:p>
      </dgm:t>
    </dgm:pt>
    <dgm:pt modelId="{F3846D88-DA07-40A2-8EF2-1FE72DE66684}">
      <dgm:prSet phldrT="[Текст]" custT="1"/>
      <dgm:spPr/>
      <dgm:t>
        <a:bodyPr/>
        <a:lstStyle/>
        <a:p>
          <a:r>
            <a:rPr lang="uk-UA" sz="1200" b="1" dirty="0"/>
            <a:t>вправляти у порівнянні предметів </a:t>
          </a:r>
        </a:p>
      </dgm:t>
    </dgm:pt>
    <dgm:pt modelId="{772F3408-171A-45F8-A271-B3EB00E7A2BB}" type="parTrans" cxnId="{3D882CED-74FB-4EA4-8D77-5592ED30B6F1}">
      <dgm:prSet/>
      <dgm:spPr/>
      <dgm:t>
        <a:bodyPr/>
        <a:lstStyle/>
        <a:p>
          <a:endParaRPr lang="uk-UA"/>
        </a:p>
      </dgm:t>
    </dgm:pt>
    <dgm:pt modelId="{95376A86-47B8-42F6-8980-2F1A16FF838A}" type="sibTrans" cxnId="{3D882CED-74FB-4EA4-8D77-5592ED30B6F1}">
      <dgm:prSet/>
      <dgm:spPr/>
      <dgm:t>
        <a:bodyPr/>
        <a:lstStyle/>
        <a:p>
          <a:endParaRPr lang="uk-UA"/>
        </a:p>
      </dgm:t>
    </dgm:pt>
    <dgm:pt modelId="{CC90B066-AB5B-4BD7-B1F5-8BBCB3F692C8}">
      <dgm:prSet/>
      <dgm:spPr/>
      <dgm:t>
        <a:bodyPr/>
        <a:lstStyle/>
        <a:p>
          <a:endParaRPr lang="uk-UA"/>
        </a:p>
      </dgm:t>
    </dgm:pt>
    <dgm:pt modelId="{628CDE1C-0E06-48A0-BCFE-A13A8309EA50}" type="parTrans" cxnId="{130C66C9-E92F-4E9B-84A6-0ED82B9CAE5D}">
      <dgm:prSet/>
      <dgm:spPr/>
      <dgm:t>
        <a:bodyPr/>
        <a:lstStyle/>
        <a:p>
          <a:endParaRPr lang="uk-UA"/>
        </a:p>
      </dgm:t>
    </dgm:pt>
    <dgm:pt modelId="{F9721AAC-6032-45B8-9B77-AF520055151D}" type="sibTrans" cxnId="{130C66C9-E92F-4E9B-84A6-0ED82B9CAE5D}">
      <dgm:prSet/>
      <dgm:spPr/>
      <dgm:t>
        <a:bodyPr/>
        <a:lstStyle/>
        <a:p>
          <a:endParaRPr lang="uk-UA"/>
        </a:p>
      </dgm:t>
    </dgm:pt>
    <dgm:pt modelId="{260ADFE3-AFCC-4CFB-9A70-28ED010F7BEF}" type="pres">
      <dgm:prSet presAssocID="{88B52FDE-FBE8-462E-8EBA-D2829AD2593D}" presName="composite" presStyleCnt="0">
        <dgm:presLayoutVars>
          <dgm:chMax val="1"/>
          <dgm:dir/>
          <dgm:resizeHandles val="exact"/>
        </dgm:presLayoutVars>
      </dgm:prSet>
      <dgm:spPr/>
    </dgm:pt>
    <dgm:pt modelId="{FA3865E9-3F2F-45D2-BE3B-F3AF353363CA}" type="pres">
      <dgm:prSet presAssocID="{88B52FDE-FBE8-462E-8EBA-D2829AD2593D}" presName="radial" presStyleCnt="0">
        <dgm:presLayoutVars>
          <dgm:animLvl val="ctr"/>
        </dgm:presLayoutVars>
      </dgm:prSet>
      <dgm:spPr/>
    </dgm:pt>
    <dgm:pt modelId="{9A27C300-1095-41C8-9B36-EDA701C19353}" type="pres">
      <dgm:prSet presAssocID="{D29D505A-D4BE-4502-B088-421771258300}" presName="centerShape" presStyleLbl="vennNode1" presStyleIdx="0" presStyleCnt="5" custLinFactNeighborX="1249" custLinFactNeighborY="1206"/>
      <dgm:spPr/>
    </dgm:pt>
    <dgm:pt modelId="{BFF13C30-BBB9-408F-8C44-91DC1E562377}" type="pres">
      <dgm:prSet presAssocID="{FBAEB4A5-F748-4013-B65E-773AB2D48138}" presName="node" presStyleLbl="vennNode1" presStyleIdx="1" presStyleCnt="5" custScaleX="141156" custScaleY="135902" custRadScaleRad="90907" custRadScaleInc="2852">
        <dgm:presLayoutVars>
          <dgm:bulletEnabled val="1"/>
        </dgm:presLayoutVars>
      </dgm:prSet>
      <dgm:spPr/>
    </dgm:pt>
    <dgm:pt modelId="{AF605A9C-89D0-438C-A353-F6C8380726A8}" type="pres">
      <dgm:prSet presAssocID="{3D5553E7-DFE9-408E-8571-445CD462A039}" presName="node" presStyleLbl="vennNode1" presStyleIdx="2" presStyleCnt="5" custScaleX="146455" custScaleY="136454" custRadScaleRad="106650" custRadScaleInc="-971">
        <dgm:presLayoutVars>
          <dgm:bulletEnabled val="1"/>
        </dgm:presLayoutVars>
      </dgm:prSet>
      <dgm:spPr/>
    </dgm:pt>
    <dgm:pt modelId="{5C2FFEDF-A8FD-432D-8B08-7DAA62FAE697}" type="pres">
      <dgm:prSet presAssocID="{851A9E57-0E46-472A-96BC-2ADF873CFC68}" presName="node" presStyleLbl="vennNode1" presStyleIdx="3" presStyleCnt="5" custScaleX="145174" custScaleY="133300" custRadScaleRad="95620" custRadScaleInc="-3740">
        <dgm:presLayoutVars>
          <dgm:bulletEnabled val="1"/>
        </dgm:presLayoutVars>
      </dgm:prSet>
      <dgm:spPr/>
    </dgm:pt>
    <dgm:pt modelId="{D326CCA7-7A5B-4A9E-9D07-E72A78186E4F}" type="pres">
      <dgm:prSet presAssocID="{F3846D88-DA07-40A2-8EF2-1FE72DE66684}" presName="node" presStyleLbl="vennNode1" presStyleIdx="4" presStyleCnt="5" custScaleX="148426" custScaleY="141400" custRadScaleRad="103057" custRadScaleInc="-168">
        <dgm:presLayoutVars>
          <dgm:bulletEnabled val="1"/>
        </dgm:presLayoutVars>
      </dgm:prSet>
      <dgm:spPr/>
    </dgm:pt>
  </dgm:ptLst>
  <dgm:cxnLst>
    <dgm:cxn modelId="{FBA27052-8914-46B6-A852-37AD4422B1FB}" type="presOf" srcId="{D29D505A-D4BE-4502-B088-421771258300}" destId="{9A27C300-1095-41C8-9B36-EDA701C19353}" srcOrd="0" destOrd="0" presId="urn:microsoft.com/office/officeart/2005/8/layout/radial3"/>
    <dgm:cxn modelId="{D072DC73-22D4-4F96-AE2E-14E7A2CCD084}" type="presOf" srcId="{88B52FDE-FBE8-462E-8EBA-D2829AD2593D}" destId="{260ADFE3-AFCC-4CFB-9A70-28ED010F7BEF}" srcOrd="0" destOrd="0" presId="urn:microsoft.com/office/officeart/2005/8/layout/radial3"/>
    <dgm:cxn modelId="{A122377F-55E7-4B2D-B220-67C457EF7162}" srcId="{88B52FDE-FBE8-462E-8EBA-D2829AD2593D}" destId="{D29D505A-D4BE-4502-B088-421771258300}" srcOrd="0" destOrd="0" parTransId="{F0F52DBB-255A-419C-9AF2-F4678D7A4935}" sibTransId="{568BA247-782D-4B76-8111-3773D510D1C9}"/>
    <dgm:cxn modelId="{D8451CAC-9371-4BB3-9AD7-B673949B557F}" type="presOf" srcId="{851A9E57-0E46-472A-96BC-2ADF873CFC68}" destId="{5C2FFEDF-A8FD-432D-8B08-7DAA62FAE697}" srcOrd="0" destOrd="0" presId="urn:microsoft.com/office/officeart/2005/8/layout/radial3"/>
    <dgm:cxn modelId="{EE364FB4-519C-4924-B783-1A9DBBF9827D}" type="presOf" srcId="{F3846D88-DA07-40A2-8EF2-1FE72DE66684}" destId="{D326CCA7-7A5B-4A9E-9D07-E72A78186E4F}" srcOrd="0" destOrd="0" presId="urn:microsoft.com/office/officeart/2005/8/layout/radial3"/>
    <dgm:cxn modelId="{855809B6-F23E-4C44-ADBE-5FD1DFD21624}" srcId="{D29D505A-D4BE-4502-B088-421771258300}" destId="{3D5553E7-DFE9-408E-8571-445CD462A039}" srcOrd="1" destOrd="0" parTransId="{3EB35BC7-EE78-4218-BC47-D5045EBDF7AC}" sibTransId="{88C3D99B-25BD-4B6A-B5D0-391166BA9246}"/>
    <dgm:cxn modelId="{130C66C9-E92F-4E9B-84A6-0ED82B9CAE5D}" srcId="{88B52FDE-FBE8-462E-8EBA-D2829AD2593D}" destId="{CC90B066-AB5B-4BD7-B1F5-8BBCB3F692C8}" srcOrd="1" destOrd="0" parTransId="{628CDE1C-0E06-48A0-BCFE-A13A8309EA50}" sibTransId="{F9721AAC-6032-45B8-9B77-AF520055151D}"/>
    <dgm:cxn modelId="{5BAA9BDE-B25B-49FC-99E1-5AB1D7CD055A}" srcId="{D29D505A-D4BE-4502-B088-421771258300}" destId="{FBAEB4A5-F748-4013-B65E-773AB2D48138}" srcOrd="0" destOrd="0" parTransId="{F40D54F5-40CE-4D68-AE6D-1401726F2575}" sibTransId="{CEB30CF3-0A57-4716-AA29-A9E32EA9FF28}"/>
    <dgm:cxn modelId="{364EDBE9-6680-4DDB-898D-50A23BF2F190}" srcId="{D29D505A-D4BE-4502-B088-421771258300}" destId="{851A9E57-0E46-472A-96BC-2ADF873CFC68}" srcOrd="2" destOrd="0" parTransId="{36521BE5-1297-4765-8D85-D2AE898B0D0F}" sibTransId="{A9D51E91-3B92-40B5-9404-7A9473A8D161}"/>
    <dgm:cxn modelId="{3D882CED-74FB-4EA4-8D77-5592ED30B6F1}" srcId="{D29D505A-D4BE-4502-B088-421771258300}" destId="{F3846D88-DA07-40A2-8EF2-1FE72DE66684}" srcOrd="3" destOrd="0" parTransId="{772F3408-171A-45F8-A271-B3EB00E7A2BB}" sibTransId="{95376A86-47B8-42F6-8980-2F1A16FF838A}"/>
    <dgm:cxn modelId="{BC2E78EE-680B-4C06-97F2-F8D54D2594C9}" type="presOf" srcId="{3D5553E7-DFE9-408E-8571-445CD462A039}" destId="{AF605A9C-89D0-438C-A353-F6C8380726A8}" srcOrd="0" destOrd="0" presId="urn:microsoft.com/office/officeart/2005/8/layout/radial3"/>
    <dgm:cxn modelId="{C74065FC-D536-44DD-B389-27FC02A77ADD}" type="presOf" srcId="{FBAEB4A5-F748-4013-B65E-773AB2D48138}" destId="{BFF13C30-BBB9-408F-8C44-91DC1E562377}" srcOrd="0" destOrd="0" presId="urn:microsoft.com/office/officeart/2005/8/layout/radial3"/>
    <dgm:cxn modelId="{E1DA5B68-3ED2-48BC-81E2-FF54B50BB6DB}" type="presParOf" srcId="{260ADFE3-AFCC-4CFB-9A70-28ED010F7BEF}" destId="{FA3865E9-3F2F-45D2-BE3B-F3AF353363CA}" srcOrd="0" destOrd="0" presId="urn:microsoft.com/office/officeart/2005/8/layout/radial3"/>
    <dgm:cxn modelId="{9AEC0145-143A-45EC-9E4A-6894C25BA126}" type="presParOf" srcId="{FA3865E9-3F2F-45D2-BE3B-F3AF353363CA}" destId="{9A27C300-1095-41C8-9B36-EDA701C19353}" srcOrd="0" destOrd="0" presId="urn:microsoft.com/office/officeart/2005/8/layout/radial3"/>
    <dgm:cxn modelId="{7E955E88-80B0-49A8-8B53-14AAB7B99089}" type="presParOf" srcId="{FA3865E9-3F2F-45D2-BE3B-F3AF353363CA}" destId="{BFF13C30-BBB9-408F-8C44-91DC1E562377}" srcOrd="1" destOrd="0" presId="urn:microsoft.com/office/officeart/2005/8/layout/radial3"/>
    <dgm:cxn modelId="{5C0AC45E-0558-4FBB-9A80-420149E2361F}" type="presParOf" srcId="{FA3865E9-3F2F-45D2-BE3B-F3AF353363CA}" destId="{AF605A9C-89D0-438C-A353-F6C8380726A8}" srcOrd="2" destOrd="0" presId="urn:microsoft.com/office/officeart/2005/8/layout/radial3"/>
    <dgm:cxn modelId="{6B91BDA0-6EF6-4342-844E-C456C566321D}" type="presParOf" srcId="{FA3865E9-3F2F-45D2-BE3B-F3AF353363CA}" destId="{5C2FFEDF-A8FD-432D-8B08-7DAA62FAE697}" srcOrd="3" destOrd="0" presId="urn:microsoft.com/office/officeart/2005/8/layout/radial3"/>
    <dgm:cxn modelId="{1304F731-0C02-49AF-8A86-1BB9CA17B2BE}" type="presParOf" srcId="{FA3865E9-3F2F-45D2-BE3B-F3AF353363CA}" destId="{D326CCA7-7A5B-4A9E-9D07-E72A78186E4F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C29A4C-BD4E-452C-ADC7-76D3DD2A5375}" type="doc">
      <dgm:prSet loTypeId="urn:microsoft.com/office/officeart/2005/8/layout/cycle7" loCatId="cycle" qsTypeId="urn:microsoft.com/office/officeart/2005/8/quickstyle/simple2" qsCatId="simple" csTypeId="urn:microsoft.com/office/officeart/2005/8/colors/colorful1" csCatId="colorful" phldr="1"/>
      <dgm:spPr/>
    </dgm:pt>
    <dgm:pt modelId="{4A11B646-E92B-48EA-A025-3D521951101A}">
      <dgm:prSet phldrT="[Текст]" custT="1"/>
      <dgm:spPr/>
      <dgm:t>
        <a:bodyPr/>
        <a:lstStyle/>
        <a:p>
          <a:r>
            <a:rPr lang="ru-RU" sz="1600" b="1" dirty="0" err="1"/>
            <a:t>Порівняння</a:t>
          </a:r>
          <a:r>
            <a:rPr lang="ru-RU" sz="1600" b="1" dirty="0"/>
            <a:t> </a:t>
          </a:r>
          <a:r>
            <a:rPr lang="ru-RU" sz="1600" b="1" dirty="0" err="1"/>
            <a:t>предметів</a:t>
          </a:r>
          <a:r>
            <a:rPr lang="ru-RU" sz="1600" b="1" dirty="0"/>
            <a:t> за величиною і </a:t>
          </a:r>
          <a:r>
            <a:rPr lang="ru-RU" sz="1600" b="1" dirty="0" err="1"/>
            <a:t>масою</a:t>
          </a:r>
          <a:endParaRPr lang="ru-RU" sz="1600" b="1" dirty="0"/>
        </a:p>
      </dgm:t>
    </dgm:pt>
    <dgm:pt modelId="{C2CAF7BB-9D34-45A5-B77E-BF03490E0B7B}" type="parTrans" cxnId="{90FDE4E5-7A86-4A58-B1E7-AD5DEF2E848C}">
      <dgm:prSet/>
      <dgm:spPr/>
      <dgm:t>
        <a:bodyPr/>
        <a:lstStyle/>
        <a:p>
          <a:endParaRPr lang="ru-RU"/>
        </a:p>
      </dgm:t>
    </dgm:pt>
    <dgm:pt modelId="{5B3D735E-1BE9-44FF-BA6E-FE72E498F994}" type="sibTrans" cxnId="{90FDE4E5-7A86-4A58-B1E7-AD5DEF2E848C}">
      <dgm:prSet/>
      <dgm:spPr/>
      <dgm:t>
        <a:bodyPr/>
        <a:lstStyle/>
        <a:p>
          <a:endParaRPr lang="ru-RU"/>
        </a:p>
      </dgm:t>
    </dgm:pt>
    <dgm:pt modelId="{D8E572A2-FED0-4B78-983D-70A0B2986966}">
      <dgm:prSet/>
      <dgm:spPr/>
      <dgm:t>
        <a:bodyPr/>
        <a:lstStyle/>
        <a:p>
          <a:r>
            <a:rPr lang="uk-UA" b="1" dirty="0"/>
            <a:t>Пізнання якісних і кількісних відношень буде успішним і відбуватиметься швидше, якщо діти засвоюватимуть протилежні парні ознаки </a:t>
          </a:r>
        </a:p>
        <a:p>
          <a:r>
            <a:rPr lang="uk-UA" b="1" dirty="0"/>
            <a:t>(великий-маленький, високий-низький, довгий-короткий)</a:t>
          </a:r>
        </a:p>
        <a:p>
          <a:endParaRPr lang="ru-RU" b="1" dirty="0"/>
        </a:p>
      </dgm:t>
    </dgm:pt>
    <dgm:pt modelId="{C8280E9A-AD82-40A0-8C76-20238035F329}" type="parTrans" cxnId="{9693F9FF-0DB2-41F8-8789-BF1829921EC7}">
      <dgm:prSet/>
      <dgm:spPr/>
      <dgm:t>
        <a:bodyPr/>
        <a:lstStyle/>
        <a:p>
          <a:endParaRPr lang="ru-RU"/>
        </a:p>
      </dgm:t>
    </dgm:pt>
    <dgm:pt modelId="{91C7944B-479D-4806-9520-CDE627E55EE7}" type="sibTrans" cxnId="{9693F9FF-0DB2-41F8-8789-BF1829921EC7}">
      <dgm:prSet/>
      <dgm:spPr/>
      <dgm:t>
        <a:bodyPr/>
        <a:lstStyle/>
        <a:p>
          <a:endParaRPr lang="ru-RU"/>
        </a:p>
      </dgm:t>
    </dgm:pt>
    <dgm:pt modelId="{7992C7FA-F926-405A-98FB-1AF71DD1381B}" type="pres">
      <dgm:prSet presAssocID="{0BC29A4C-BD4E-452C-ADC7-76D3DD2A5375}" presName="Name0" presStyleCnt="0">
        <dgm:presLayoutVars>
          <dgm:dir/>
          <dgm:resizeHandles val="exact"/>
        </dgm:presLayoutVars>
      </dgm:prSet>
      <dgm:spPr/>
    </dgm:pt>
    <dgm:pt modelId="{93D5DF7D-66E6-44C4-B0CC-D8F00990922C}" type="pres">
      <dgm:prSet presAssocID="{4A11B646-E92B-48EA-A025-3D521951101A}" presName="node" presStyleLbl="node1" presStyleIdx="0" presStyleCnt="2" custScaleX="117032" custScaleY="107167" custRadScaleRad="92102" custRadScaleInc="-2150">
        <dgm:presLayoutVars>
          <dgm:bulletEnabled val="1"/>
        </dgm:presLayoutVars>
      </dgm:prSet>
      <dgm:spPr/>
    </dgm:pt>
    <dgm:pt modelId="{F9B21FCF-2B64-4E95-AF8B-AE636550AAF3}" type="pres">
      <dgm:prSet presAssocID="{5B3D735E-1BE9-44FF-BA6E-FE72E498F994}" presName="sibTrans" presStyleLbl="sibTrans2D1" presStyleIdx="0" presStyleCnt="2" custAng="21577983" custLinFactNeighborX="12262" custLinFactNeighborY="5559"/>
      <dgm:spPr/>
    </dgm:pt>
    <dgm:pt modelId="{428C03D5-52C4-4D7D-B647-2F698D612DAD}" type="pres">
      <dgm:prSet presAssocID="{5B3D735E-1BE9-44FF-BA6E-FE72E498F994}" presName="connectorText" presStyleLbl="sibTrans2D1" presStyleIdx="0" presStyleCnt="2"/>
      <dgm:spPr/>
    </dgm:pt>
    <dgm:pt modelId="{FC2CCFF0-ED46-4C1B-A354-332F3BC06438}" type="pres">
      <dgm:prSet presAssocID="{D8E572A2-FED0-4B78-983D-70A0B2986966}" presName="node" presStyleLbl="node1" presStyleIdx="1" presStyleCnt="2" custScaleX="128247" custScaleY="143447" custRadScaleRad="90945" custRadScaleInc="2998">
        <dgm:presLayoutVars>
          <dgm:bulletEnabled val="1"/>
        </dgm:presLayoutVars>
      </dgm:prSet>
      <dgm:spPr/>
    </dgm:pt>
    <dgm:pt modelId="{A780958D-1B58-47D8-A5B8-AD2F6973962E}" type="pres">
      <dgm:prSet presAssocID="{91C7944B-479D-4806-9520-CDE627E55EE7}" presName="sibTrans" presStyleLbl="sibTrans2D1" presStyleIdx="1" presStyleCnt="2" custAng="13887827" custLinFactX="100000" custLinFactY="116249" custLinFactNeighborX="141719" custLinFactNeighborY="200000"/>
      <dgm:spPr/>
    </dgm:pt>
    <dgm:pt modelId="{FBF57338-B40A-40BB-B889-1174CC11F87D}" type="pres">
      <dgm:prSet presAssocID="{91C7944B-479D-4806-9520-CDE627E55EE7}" presName="connectorText" presStyleLbl="sibTrans2D1" presStyleIdx="1" presStyleCnt="2"/>
      <dgm:spPr/>
    </dgm:pt>
  </dgm:ptLst>
  <dgm:cxnLst>
    <dgm:cxn modelId="{8196F602-A40F-4072-A75B-D9314217ACD0}" type="presOf" srcId="{91C7944B-479D-4806-9520-CDE627E55EE7}" destId="{FBF57338-B40A-40BB-B889-1174CC11F87D}" srcOrd="1" destOrd="0" presId="urn:microsoft.com/office/officeart/2005/8/layout/cycle7"/>
    <dgm:cxn modelId="{C06ABC45-C1AF-45E1-8C0C-27A62B6380E6}" type="presOf" srcId="{91C7944B-479D-4806-9520-CDE627E55EE7}" destId="{A780958D-1B58-47D8-A5B8-AD2F6973962E}" srcOrd="0" destOrd="0" presId="urn:microsoft.com/office/officeart/2005/8/layout/cycle7"/>
    <dgm:cxn modelId="{948BAB83-B755-4371-AD3B-7C20524BD41B}" type="presOf" srcId="{0BC29A4C-BD4E-452C-ADC7-76D3DD2A5375}" destId="{7992C7FA-F926-405A-98FB-1AF71DD1381B}" srcOrd="0" destOrd="0" presId="urn:microsoft.com/office/officeart/2005/8/layout/cycle7"/>
    <dgm:cxn modelId="{E4AD4590-E7FB-468B-8835-791E47F1725D}" type="presOf" srcId="{5B3D735E-1BE9-44FF-BA6E-FE72E498F994}" destId="{428C03D5-52C4-4D7D-B647-2F698D612DAD}" srcOrd="1" destOrd="0" presId="urn:microsoft.com/office/officeart/2005/8/layout/cycle7"/>
    <dgm:cxn modelId="{FF9D16A6-EDDB-4E60-BE90-21D60AB1BB61}" type="presOf" srcId="{D8E572A2-FED0-4B78-983D-70A0B2986966}" destId="{FC2CCFF0-ED46-4C1B-A354-332F3BC06438}" srcOrd="0" destOrd="0" presId="urn:microsoft.com/office/officeart/2005/8/layout/cycle7"/>
    <dgm:cxn modelId="{90FDE4E5-7A86-4A58-B1E7-AD5DEF2E848C}" srcId="{0BC29A4C-BD4E-452C-ADC7-76D3DD2A5375}" destId="{4A11B646-E92B-48EA-A025-3D521951101A}" srcOrd="0" destOrd="0" parTransId="{C2CAF7BB-9D34-45A5-B77E-BF03490E0B7B}" sibTransId="{5B3D735E-1BE9-44FF-BA6E-FE72E498F994}"/>
    <dgm:cxn modelId="{1980CFEA-1E87-475B-88C9-9580AD5C9CC7}" type="presOf" srcId="{5B3D735E-1BE9-44FF-BA6E-FE72E498F994}" destId="{F9B21FCF-2B64-4E95-AF8B-AE636550AAF3}" srcOrd="0" destOrd="0" presId="urn:microsoft.com/office/officeart/2005/8/layout/cycle7"/>
    <dgm:cxn modelId="{02F14DF4-D783-4452-86EC-E7D20F415A3C}" type="presOf" srcId="{4A11B646-E92B-48EA-A025-3D521951101A}" destId="{93D5DF7D-66E6-44C4-B0CC-D8F00990922C}" srcOrd="0" destOrd="0" presId="urn:microsoft.com/office/officeart/2005/8/layout/cycle7"/>
    <dgm:cxn modelId="{9693F9FF-0DB2-41F8-8789-BF1829921EC7}" srcId="{0BC29A4C-BD4E-452C-ADC7-76D3DD2A5375}" destId="{D8E572A2-FED0-4B78-983D-70A0B2986966}" srcOrd="1" destOrd="0" parTransId="{C8280E9A-AD82-40A0-8C76-20238035F329}" sibTransId="{91C7944B-479D-4806-9520-CDE627E55EE7}"/>
    <dgm:cxn modelId="{11E8CC8F-C872-4AF3-97C7-5D5CABF8C0DE}" type="presParOf" srcId="{7992C7FA-F926-405A-98FB-1AF71DD1381B}" destId="{93D5DF7D-66E6-44C4-B0CC-D8F00990922C}" srcOrd="0" destOrd="0" presId="urn:microsoft.com/office/officeart/2005/8/layout/cycle7"/>
    <dgm:cxn modelId="{C24B381F-C6AA-4B3C-B7EB-745E76C42015}" type="presParOf" srcId="{7992C7FA-F926-405A-98FB-1AF71DD1381B}" destId="{F9B21FCF-2B64-4E95-AF8B-AE636550AAF3}" srcOrd="1" destOrd="0" presId="urn:microsoft.com/office/officeart/2005/8/layout/cycle7"/>
    <dgm:cxn modelId="{7ECAD6A4-826D-48F3-A0EF-F1A52497DA00}" type="presParOf" srcId="{F9B21FCF-2B64-4E95-AF8B-AE636550AAF3}" destId="{428C03D5-52C4-4D7D-B647-2F698D612DAD}" srcOrd="0" destOrd="0" presId="urn:microsoft.com/office/officeart/2005/8/layout/cycle7"/>
    <dgm:cxn modelId="{933F97EA-399B-499B-B1E9-F9DFDB965E1E}" type="presParOf" srcId="{7992C7FA-F926-405A-98FB-1AF71DD1381B}" destId="{FC2CCFF0-ED46-4C1B-A354-332F3BC06438}" srcOrd="2" destOrd="0" presId="urn:microsoft.com/office/officeart/2005/8/layout/cycle7"/>
    <dgm:cxn modelId="{1C27A3D8-036D-4E76-A574-39B9E341E65F}" type="presParOf" srcId="{7992C7FA-F926-405A-98FB-1AF71DD1381B}" destId="{A780958D-1B58-47D8-A5B8-AD2F6973962E}" srcOrd="3" destOrd="0" presId="urn:microsoft.com/office/officeart/2005/8/layout/cycle7"/>
    <dgm:cxn modelId="{97F44EB4-F175-455C-A360-A39E1983BF43}" type="presParOf" srcId="{A780958D-1B58-47D8-A5B8-AD2F6973962E}" destId="{FBF57338-B40A-40BB-B889-1174CC11F87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0A848D-231F-4311-A808-BEC351AFA20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FBAAA719-41FF-467B-8931-6C4A62219C5B}">
      <dgm:prSet phldrT="[Текст]"/>
      <dgm:spPr/>
      <dgm:t>
        <a:bodyPr/>
        <a:lstStyle/>
        <a:p>
          <a:r>
            <a:rPr lang="ru-RU" b="1" dirty="0" err="1"/>
            <a:t>Орієнтування</a:t>
          </a:r>
          <a:r>
            <a:rPr lang="ru-RU" b="1" dirty="0"/>
            <a:t> </a:t>
          </a:r>
          <a:r>
            <a:rPr lang="ru-RU" b="1" dirty="0" err="1"/>
            <a:t>дітей</a:t>
          </a:r>
          <a:r>
            <a:rPr lang="ru-RU" b="1" dirty="0"/>
            <a:t> у </a:t>
          </a:r>
          <a:r>
            <a:rPr lang="ru-RU" b="1" dirty="0" err="1"/>
            <a:t>часі</a:t>
          </a:r>
          <a:r>
            <a:rPr lang="ru-RU" b="1" dirty="0"/>
            <a:t> та </a:t>
          </a:r>
          <a:r>
            <a:rPr lang="ru-RU" b="1" dirty="0" err="1"/>
            <a:t>формування</a:t>
          </a:r>
          <a:r>
            <a:rPr lang="ru-RU" b="1" dirty="0"/>
            <a:t> </a:t>
          </a:r>
          <a:r>
            <a:rPr lang="ru-RU" b="1" dirty="0" err="1"/>
            <a:t>часових</a:t>
          </a:r>
          <a:r>
            <a:rPr lang="ru-RU" b="1" dirty="0"/>
            <a:t> </a:t>
          </a:r>
          <a:r>
            <a:rPr lang="ru-RU" b="1" dirty="0" err="1"/>
            <a:t>уявлень</a:t>
          </a:r>
          <a:r>
            <a:rPr lang="ru-RU" b="1" dirty="0"/>
            <a:t> </a:t>
          </a:r>
          <a:endParaRPr lang="uk-UA" b="1" dirty="0"/>
        </a:p>
      </dgm:t>
    </dgm:pt>
    <dgm:pt modelId="{90801384-7A2B-433D-AD10-34B8708ADBC0}" type="parTrans" cxnId="{3639B113-A0C7-4F99-8E85-087209DA75DC}">
      <dgm:prSet/>
      <dgm:spPr/>
      <dgm:t>
        <a:bodyPr/>
        <a:lstStyle/>
        <a:p>
          <a:endParaRPr lang="uk-UA"/>
        </a:p>
      </dgm:t>
    </dgm:pt>
    <dgm:pt modelId="{5BD7C8BA-E9EF-4A0F-B7C9-DDBD301EE306}" type="sibTrans" cxnId="{3639B113-A0C7-4F99-8E85-087209DA75DC}">
      <dgm:prSet/>
      <dgm:spPr/>
      <dgm:t>
        <a:bodyPr/>
        <a:lstStyle/>
        <a:p>
          <a:endParaRPr lang="uk-UA"/>
        </a:p>
      </dgm:t>
    </dgm:pt>
    <dgm:pt modelId="{A6EC5384-5BC1-420E-ADAB-6C5020B07408}">
      <dgm:prSet phldrT="[Текст]"/>
      <dgm:spPr/>
      <dgm:t>
        <a:bodyPr/>
        <a:lstStyle/>
        <a:p>
          <a:r>
            <a:rPr lang="ru-RU" b="1" dirty="0" err="1"/>
            <a:t>постійне</a:t>
          </a:r>
          <a:r>
            <a:rPr lang="ru-RU" b="1" dirty="0"/>
            <a:t> </a:t>
          </a:r>
          <a:r>
            <a:rPr lang="ru-RU" b="1" dirty="0" err="1"/>
            <a:t>звернення</a:t>
          </a:r>
          <a:r>
            <a:rPr lang="ru-RU" b="1" dirty="0"/>
            <a:t> до </a:t>
          </a:r>
          <a:r>
            <a:rPr lang="ru-RU" b="1" dirty="0" err="1"/>
            <a:t>досвіду</a:t>
          </a:r>
          <a:r>
            <a:rPr lang="ru-RU" b="1" dirty="0"/>
            <a:t> </a:t>
          </a:r>
          <a:r>
            <a:rPr lang="ru-RU" b="1" dirty="0" err="1"/>
            <a:t>дітей</a:t>
          </a:r>
          <a:r>
            <a:rPr lang="ru-RU" b="1" dirty="0"/>
            <a:t> </a:t>
          </a:r>
          <a:r>
            <a:rPr lang="ru-RU" b="1" dirty="0" err="1"/>
            <a:t>щодо</a:t>
          </a:r>
          <a:r>
            <a:rPr lang="ru-RU" b="1" dirty="0"/>
            <a:t> </a:t>
          </a:r>
          <a:r>
            <a:rPr lang="ru-RU" b="1" dirty="0" err="1"/>
            <a:t>їх</a:t>
          </a:r>
          <a:r>
            <a:rPr lang="ru-RU" b="1" dirty="0"/>
            <a:t> </a:t>
          </a:r>
          <a:r>
            <a:rPr lang="ru-RU" b="1" dirty="0" err="1"/>
            <a:t>зайнятості</a:t>
          </a:r>
          <a:r>
            <a:rPr lang="ru-RU" b="1" dirty="0"/>
            <a:t> у </a:t>
          </a:r>
          <a:r>
            <a:rPr lang="ru-RU" b="1" dirty="0" err="1"/>
            <a:t>певні</a:t>
          </a:r>
          <a:r>
            <a:rPr lang="ru-RU" b="1" dirty="0"/>
            <a:t> </a:t>
          </a:r>
          <a:r>
            <a:rPr lang="ru-RU" b="1" dirty="0" err="1"/>
            <a:t>часові</a:t>
          </a:r>
          <a:r>
            <a:rPr lang="ru-RU" b="1" dirty="0"/>
            <a:t> </a:t>
          </a:r>
          <a:r>
            <a:rPr lang="ru-RU" b="1" dirty="0" err="1"/>
            <a:t>проміжки</a:t>
          </a:r>
          <a:endParaRPr lang="uk-UA" b="1" dirty="0"/>
        </a:p>
      </dgm:t>
    </dgm:pt>
    <dgm:pt modelId="{245D0CD1-8496-4982-808C-559AED555DA5}" type="parTrans" cxnId="{77E15322-5AEE-44A6-A16A-5E71AEFDE214}">
      <dgm:prSet/>
      <dgm:spPr/>
      <dgm:t>
        <a:bodyPr/>
        <a:lstStyle/>
        <a:p>
          <a:endParaRPr lang="uk-UA"/>
        </a:p>
      </dgm:t>
    </dgm:pt>
    <dgm:pt modelId="{7C64FE70-E9AD-4330-80D2-73B0D118243E}" type="sibTrans" cxnId="{77E15322-5AEE-44A6-A16A-5E71AEFDE214}">
      <dgm:prSet/>
      <dgm:spPr/>
      <dgm:t>
        <a:bodyPr/>
        <a:lstStyle/>
        <a:p>
          <a:endParaRPr lang="uk-UA"/>
        </a:p>
      </dgm:t>
    </dgm:pt>
    <dgm:pt modelId="{D05A12CA-E4E2-4678-9D9C-1006AD968299}">
      <dgm:prSet phldrT="[Текст]"/>
      <dgm:spPr/>
      <dgm:t>
        <a:bodyPr/>
        <a:lstStyle/>
        <a:p>
          <a:r>
            <a:rPr lang="uk-UA" b="1" dirty="0"/>
            <a:t>використання з метою унаочнення ілюстративного матеріалу із зображенням дітей і дорослих та їхньої зайнятості впродовж доби</a:t>
          </a:r>
        </a:p>
      </dgm:t>
    </dgm:pt>
    <dgm:pt modelId="{FA7A3545-7456-4E3E-8B19-C18DBDB49B46}" type="parTrans" cxnId="{B3618DC7-6343-4B7D-B59F-4C090C724BBE}">
      <dgm:prSet/>
      <dgm:spPr/>
      <dgm:t>
        <a:bodyPr/>
        <a:lstStyle/>
        <a:p>
          <a:endParaRPr lang="uk-UA"/>
        </a:p>
      </dgm:t>
    </dgm:pt>
    <dgm:pt modelId="{7E686908-635D-4A6E-BB59-A90B690217A4}" type="sibTrans" cxnId="{B3618DC7-6343-4B7D-B59F-4C090C724BBE}">
      <dgm:prSet/>
      <dgm:spPr/>
      <dgm:t>
        <a:bodyPr/>
        <a:lstStyle/>
        <a:p>
          <a:endParaRPr lang="uk-UA"/>
        </a:p>
      </dgm:t>
    </dgm:pt>
    <dgm:pt modelId="{88238ACD-809A-4F29-8502-E74F8E81A0BB}" type="pres">
      <dgm:prSet presAssocID="{D90A848D-231F-4311-A808-BEC351AFA20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B786D84-7D66-4927-BBBC-DA317C02610F}" type="pres">
      <dgm:prSet presAssocID="{FBAAA719-41FF-467B-8931-6C4A62219C5B}" presName="root1" presStyleCnt="0"/>
      <dgm:spPr/>
    </dgm:pt>
    <dgm:pt modelId="{FA621FBD-5715-4140-871D-B1D642A79697}" type="pres">
      <dgm:prSet presAssocID="{FBAAA719-41FF-467B-8931-6C4A62219C5B}" presName="LevelOneTextNode" presStyleLbl="node0" presStyleIdx="0" presStyleCnt="1">
        <dgm:presLayoutVars>
          <dgm:chPref val="3"/>
        </dgm:presLayoutVars>
      </dgm:prSet>
      <dgm:spPr/>
    </dgm:pt>
    <dgm:pt modelId="{3B9F2962-8CDD-44F1-A99C-7C859137EA40}" type="pres">
      <dgm:prSet presAssocID="{FBAAA719-41FF-467B-8931-6C4A62219C5B}" presName="level2hierChild" presStyleCnt="0"/>
      <dgm:spPr/>
    </dgm:pt>
    <dgm:pt modelId="{95E72917-17AC-497B-98F5-E2404A1FB647}" type="pres">
      <dgm:prSet presAssocID="{245D0CD1-8496-4982-808C-559AED555DA5}" presName="conn2-1" presStyleLbl="parChTrans1D2" presStyleIdx="0" presStyleCnt="2"/>
      <dgm:spPr/>
    </dgm:pt>
    <dgm:pt modelId="{5AA022E9-E300-49CC-A34F-EE8C855376B5}" type="pres">
      <dgm:prSet presAssocID="{245D0CD1-8496-4982-808C-559AED555DA5}" presName="connTx" presStyleLbl="parChTrans1D2" presStyleIdx="0" presStyleCnt="2"/>
      <dgm:spPr/>
    </dgm:pt>
    <dgm:pt modelId="{77548B22-5C0D-4C40-B2B7-C2C490EF93EF}" type="pres">
      <dgm:prSet presAssocID="{A6EC5384-5BC1-420E-ADAB-6C5020B07408}" presName="root2" presStyleCnt="0"/>
      <dgm:spPr/>
    </dgm:pt>
    <dgm:pt modelId="{AF7870A4-A467-4473-BAF1-C829B1BE8BA0}" type="pres">
      <dgm:prSet presAssocID="{A6EC5384-5BC1-420E-ADAB-6C5020B07408}" presName="LevelTwoTextNode" presStyleLbl="node2" presStyleIdx="0" presStyleCnt="2" custScaleX="122709" custScaleY="167398">
        <dgm:presLayoutVars>
          <dgm:chPref val="3"/>
        </dgm:presLayoutVars>
      </dgm:prSet>
      <dgm:spPr/>
    </dgm:pt>
    <dgm:pt modelId="{554A92D1-72A8-4EDD-8634-4F5CC186DA1B}" type="pres">
      <dgm:prSet presAssocID="{A6EC5384-5BC1-420E-ADAB-6C5020B07408}" presName="level3hierChild" presStyleCnt="0"/>
      <dgm:spPr/>
    </dgm:pt>
    <dgm:pt modelId="{211D0610-22BA-4AB3-B119-F0609A7CB4A1}" type="pres">
      <dgm:prSet presAssocID="{FA7A3545-7456-4E3E-8B19-C18DBDB49B46}" presName="conn2-1" presStyleLbl="parChTrans1D2" presStyleIdx="1" presStyleCnt="2"/>
      <dgm:spPr/>
    </dgm:pt>
    <dgm:pt modelId="{060D4C6A-981D-4D22-83BD-B5B5DC700ACF}" type="pres">
      <dgm:prSet presAssocID="{FA7A3545-7456-4E3E-8B19-C18DBDB49B46}" presName="connTx" presStyleLbl="parChTrans1D2" presStyleIdx="1" presStyleCnt="2"/>
      <dgm:spPr/>
    </dgm:pt>
    <dgm:pt modelId="{90AE734C-BD9B-4D3E-8CFB-A54987A4EBDF}" type="pres">
      <dgm:prSet presAssocID="{D05A12CA-E4E2-4678-9D9C-1006AD968299}" presName="root2" presStyleCnt="0"/>
      <dgm:spPr/>
    </dgm:pt>
    <dgm:pt modelId="{CAB17CA8-86DB-40A6-AB52-7689DB761C60}" type="pres">
      <dgm:prSet presAssocID="{D05A12CA-E4E2-4678-9D9C-1006AD968299}" presName="LevelTwoTextNode" presStyleLbl="node2" presStyleIdx="1" presStyleCnt="2" custScaleX="122709" custScaleY="117210">
        <dgm:presLayoutVars>
          <dgm:chPref val="3"/>
        </dgm:presLayoutVars>
      </dgm:prSet>
      <dgm:spPr/>
    </dgm:pt>
    <dgm:pt modelId="{3129839C-F38C-4090-9CD2-956D08EDAC54}" type="pres">
      <dgm:prSet presAssocID="{D05A12CA-E4E2-4678-9D9C-1006AD968299}" presName="level3hierChild" presStyleCnt="0"/>
      <dgm:spPr/>
    </dgm:pt>
  </dgm:ptLst>
  <dgm:cxnLst>
    <dgm:cxn modelId="{3639B113-A0C7-4F99-8E85-087209DA75DC}" srcId="{D90A848D-231F-4311-A808-BEC351AFA20C}" destId="{FBAAA719-41FF-467B-8931-6C4A62219C5B}" srcOrd="0" destOrd="0" parTransId="{90801384-7A2B-433D-AD10-34B8708ADBC0}" sibTransId="{5BD7C8BA-E9EF-4A0F-B7C9-DDBD301EE306}"/>
    <dgm:cxn modelId="{77E15322-5AEE-44A6-A16A-5E71AEFDE214}" srcId="{FBAAA719-41FF-467B-8931-6C4A62219C5B}" destId="{A6EC5384-5BC1-420E-ADAB-6C5020B07408}" srcOrd="0" destOrd="0" parTransId="{245D0CD1-8496-4982-808C-559AED555DA5}" sibTransId="{7C64FE70-E9AD-4330-80D2-73B0D118243E}"/>
    <dgm:cxn modelId="{0A2AD844-EA43-438A-912E-43C978811B57}" type="presOf" srcId="{FA7A3545-7456-4E3E-8B19-C18DBDB49B46}" destId="{211D0610-22BA-4AB3-B119-F0609A7CB4A1}" srcOrd="0" destOrd="0" presId="urn:microsoft.com/office/officeart/2008/layout/HorizontalMultiLevelHierarchy"/>
    <dgm:cxn modelId="{5C507545-98C8-4380-9DC5-A5F55ECDC407}" type="presOf" srcId="{A6EC5384-5BC1-420E-ADAB-6C5020B07408}" destId="{AF7870A4-A467-4473-BAF1-C829B1BE8BA0}" srcOrd="0" destOrd="0" presId="urn:microsoft.com/office/officeart/2008/layout/HorizontalMultiLevelHierarchy"/>
    <dgm:cxn modelId="{7FAABC56-7CF0-4CFA-BCF4-751A0E575F56}" type="presOf" srcId="{D05A12CA-E4E2-4678-9D9C-1006AD968299}" destId="{CAB17CA8-86DB-40A6-AB52-7689DB761C60}" srcOrd="0" destOrd="0" presId="urn:microsoft.com/office/officeart/2008/layout/HorizontalMultiLevelHierarchy"/>
    <dgm:cxn modelId="{2F9E9E96-D7FC-40C4-AED1-271C3A06DF88}" type="presOf" srcId="{FA7A3545-7456-4E3E-8B19-C18DBDB49B46}" destId="{060D4C6A-981D-4D22-83BD-B5B5DC700ACF}" srcOrd="1" destOrd="0" presId="urn:microsoft.com/office/officeart/2008/layout/HorizontalMultiLevelHierarchy"/>
    <dgm:cxn modelId="{DA1510AF-3FEE-46BE-844D-B8F079AA9246}" type="presOf" srcId="{D90A848D-231F-4311-A808-BEC351AFA20C}" destId="{88238ACD-809A-4F29-8502-E74F8E81A0BB}" srcOrd="0" destOrd="0" presId="urn:microsoft.com/office/officeart/2008/layout/HorizontalMultiLevelHierarchy"/>
    <dgm:cxn modelId="{9F0018C6-980F-45FE-80FB-07D41175BB16}" type="presOf" srcId="{FBAAA719-41FF-467B-8931-6C4A62219C5B}" destId="{FA621FBD-5715-4140-871D-B1D642A79697}" srcOrd="0" destOrd="0" presId="urn:microsoft.com/office/officeart/2008/layout/HorizontalMultiLevelHierarchy"/>
    <dgm:cxn modelId="{B3618DC7-6343-4B7D-B59F-4C090C724BBE}" srcId="{FBAAA719-41FF-467B-8931-6C4A62219C5B}" destId="{D05A12CA-E4E2-4678-9D9C-1006AD968299}" srcOrd="1" destOrd="0" parTransId="{FA7A3545-7456-4E3E-8B19-C18DBDB49B46}" sibTransId="{7E686908-635D-4A6E-BB59-A90B690217A4}"/>
    <dgm:cxn modelId="{984294F4-1535-41F0-925B-E0B1FB9935BC}" type="presOf" srcId="{245D0CD1-8496-4982-808C-559AED555DA5}" destId="{5AA022E9-E300-49CC-A34F-EE8C855376B5}" srcOrd="1" destOrd="0" presId="urn:microsoft.com/office/officeart/2008/layout/HorizontalMultiLevelHierarchy"/>
    <dgm:cxn modelId="{E36D09FC-044B-4003-9D46-52618097B5A6}" type="presOf" srcId="{245D0CD1-8496-4982-808C-559AED555DA5}" destId="{95E72917-17AC-497B-98F5-E2404A1FB647}" srcOrd="0" destOrd="0" presId="urn:microsoft.com/office/officeart/2008/layout/HorizontalMultiLevelHierarchy"/>
    <dgm:cxn modelId="{2FB00B8C-615B-4DC9-BE89-11487536E34D}" type="presParOf" srcId="{88238ACD-809A-4F29-8502-E74F8E81A0BB}" destId="{2B786D84-7D66-4927-BBBC-DA317C02610F}" srcOrd="0" destOrd="0" presId="urn:microsoft.com/office/officeart/2008/layout/HorizontalMultiLevelHierarchy"/>
    <dgm:cxn modelId="{C840F301-4CB8-41F3-AC1F-F95FB05398ED}" type="presParOf" srcId="{2B786D84-7D66-4927-BBBC-DA317C02610F}" destId="{FA621FBD-5715-4140-871D-B1D642A79697}" srcOrd="0" destOrd="0" presId="urn:microsoft.com/office/officeart/2008/layout/HorizontalMultiLevelHierarchy"/>
    <dgm:cxn modelId="{2903E465-64A5-43D1-AA25-8F9C6FD58C6F}" type="presParOf" srcId="{2B786D84-7D66-4927-BBBC-DA317C02610F}" destId="{3B9F2962-8CDD-44F1-A99C-7C859137EA40}" srcOrd="1" destOrd="0" presId="urn:microsoft.com/office/officeart/2008/layout/HorizontalMultiLevelHierarchy"/>
    <dgm:cxn modelId="{07D39D0B-3621-4732-ABC7-85ADA5E20D2B}" type="presParOf" srcId="{3B9F2962-8CDD-44F1-A99C-7C859137EA40}" destId="{95E72917-17AC-497B-98F5-E2404A1FB647}" srcOrd="0" destOrd="0" presId="urn:microsoft.com/office/officeart/2008/layout/HorizontalMultiLevelHierarchy"/>
    <dgm:cxn modelId="{6FE39AF3-0076-41BC-AA76-8FFAA9246A85}" type="presParOf" srcId="{95E72917-17AC-497B-98F5-E2404A1FB647}" destId="{5AA022E9-E300-49CC-A34F-EE8C855376B5}" srcOrd="0" destOrd="0" presId="urn:microsoft.com/office/officeart/2008/layout/HorizontalMultiLevelHierarchy"/>
    <dgm:cxn modelId="{9C7EDDAA-9854-4569-82F0-A0A0C60EAF1F}" type="presParOf" srcId="{3B9F2962-8CDD-44F1-A99C-7C859137EA40}" destId="{77548B22-5C0D-4C40-B2B7-C2C490EF93EF}" srcOrd="1" destOrd="0" presId="urn:microsoft.com/office/officeart/2008/layout/HorizontalMultiLevelHierarchy"/>
    <dgm:cxn modelId="{9A818F97-2290-4A13-9D4D-4D49A5EAA065}" type="presParOf" srcId="{77548B22-5C0D-4C40-B2B7-C2C490EF93EF}" destId="{AF7870A4-A467-4473-BAF1-C829B1BE8BA0}" srcOrd="0" destOrd="0" presId="urn:microsoft.com/office/officeart/2008/layout/HorizontalMultiLevelHierarchy"/>
    <dgm:cxn modelId="{9CE20A6B-4F75-465C-B0AA-DD7075E2575A}" type="presParOf" srcId="{77548B22-5C0D-4C40-B2B7-C2C490EF93EF}" destId="{554A92D1-72A8-4EDD-8634-4F5CC186DA1B}" srcOrd="1" destOrd="0" presId="urn:microsoft.com/office/officeart/2008/layout/HorizontalMultiLevelHierarchy"/>
    <dgm:cxn modelId="{C9F91289-9B82-42E2-9555-02B54AADEE74}" type="presParOf" srcId="{3B9F2962-8CDD-44F1-A99C-7C859137EA40}" destId="{211D0610-22BA-4AB3-B119-F0609A7CB4A1}" srcOrd="2" destOrd="0" presId="urn:microsoft.com/office/officeart/2008/layout/HorizontalMultiLevelHierarchy"/>
    <dgm:cxn modelId="{4381F447-6159-4185-ABB0-AE80238E078A}" type="presParOf" srcId="{211D0610-22BA-4AB3-B119-F0609A7CB4A1}" destId="{060D4C6A-981D-4D22-83BD-B5B5DC700ACF}" srcOrd="0" destOrd="0" presId="urn:microsoft.com/office/officeart/2008/layout/HorizontalMultiLevelHierarchy"/>
    <dgm:cxn modelId="{10170067-5855-4743-87A3-0CAA02CD1F80}" type="presParOf" srcId="{3B9F2962-8CDD-44F1-A99C-7C859137EA40}" destId="{90AE734C-BD9B-4D3E-8CFB-A54987A4EBDF}" srcOrd="3" destOrd="0" presId="urn:microsoft.com/office/officeart/2008/layout/HorizontalMultiLevelHierarchy"/>
    <dgm:cxn modelId="{5F5A3974-06A4-40A8-850C-C15530DA885D}" type="presParOf" srcId="{90AE734C-BD9B-4D3E-8CFB-A54987A4EBDF}" destId="{CAB17CA8-86DB-40A6-AB52-7689DB761C60}" srcOrd="0" destOrd="0" presId="urn:microsoft.com/office/officeart/2008/layout/HorizontalMultiLevelHierarchy"/>
    <dgm:cxn modelId="{90E5301A-54F4-42E9-A010-9F88409270B8}" type="presParOf" srcId="{90AE734C-BD9B-4D3E-8CFB-A54987A4EBDF}" destId="{3129839C-F38C-4090-9CD2-956D08EDAC5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6354658-1D13-491A-BA76-2D20B3B4BA95}" type="doc">
      <dgm:prSet loTypeId="urn:microsoft.com/office/officeart/2009/3/layout/OpposingIdeas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9977B2BC-C0FB-43A0-9DC2-3EDF6CF55FA4}">
      <dgm:prSet phldrT="[Текст]"/>
      <dgm:spPr/>
      <dgm:t>
        <a:bodyPr/>
        <a:lstStyle/>
        <a:p>
          <a:r>
            <a:rPr lang="ru-RU" b="1" dirty="0" err="1"/>
            <a:t>Порівняння</a:t>
          </a:r>
          <a:r>
            <a:rPr lang="ru-RU" b="1" dirty="0"/>
            <a:t> </a:t>
          </a:r>
          <a:r>
            <a:rPr lang="ru-RU" b="1" dirty="0" err="1"/>
            <a:t>предметів</a:t>
          </a:r>
          <a:r>
            <a:rPr lang="ru-RU" b="1" dirty="0"/>
            <a:t> за величиною, </a:t>
          </a:r>
          <a:r>
            <a:rPr lang="ru-RU" b="1" dirty="0" err="1"/>
            <a:t>масою</a:t>
          </a:r>
          <a:r>
            <a:rPr lang="ru-RU" b="1" dirty="0"/>
            <a:t>, а </a:t>
          </a:r>
          <a:r>
            <a:rPr lang="ru-RU" b="1" dirty="0" err="1"/>
            <a:t>також</a:t>
          </a:r>
          <a:r>
            <a:rPr lang="ru-RU" b="1" dirty="0"/>
            <a:t>  </a:t>
          </a:r>
          <a:r>
            <a:rPr lang="ru-RU" b="1" dirty="0" err="1"/>
            <a:t>визначеннія</a:t>
          </a:r>
          <a:r>
            <a:rPr lang="ru-RU" b="1" dirty="0"/>
            <a:t> </a:t>
          </a:r>
          <a:r>
            <a:rPr lang="ru-RU" b="1" dirty="0" err="1"/>
            <a:t>віку</a:t>
          </a:r>
          <a:r>
            <a:rPr lang="ru-RU" b="1" dirty="0"/>
            <a:t> людей</a:t>
          </a:r>
          <a:endParaRPr lang="uk-UA" b="1" dirty="0"/>
        </a:p>
      </dgm:t>
    </dgm:pt>
    <dgm:pt modelId="{7D16DC45-570A-4527-AC4D-3E115A84C25B}" type="parTrans" cxnId="{70031BE6-F815-4640-B55F-44F54CDBB588}">
      <dgm:prSet/>
      <dgm:spPr/>
      <dgm:t>
        <a:bodyPr/>
        <a:lstStyle/>
        <a:p>
          <a:endParaRPr lang="uk-UA"/>
        </a:p>
      </dgm:t>
    </dgm:pt>
    <dgm:pt modelId="{E40475EB-8099-4405-B0F2-8AF4DA875452}" type="sibTrans" cxnId="{70031BE6-F815-4640-B55F-44F54CDBB588}">
      <dgm:prSet/>
      <dgm:spPr/>
      <dgm:t>
        <a:bodyPr/>
        <a:lstStyle/>
        <a:p>
          <a:endParaRPr lang="uk-UA"/>
        </a:p>
      </dgm:t>
    </dgm:pt>
    <dgm:pt modelId="{C13FDEB9-B2C9-4143-A7AF-80F546CF2A0C}">
      <dgm:prSet phldrT="[Текст]" custT="1"/>
      <dgm:spPr/>
      <dgm:t>
        <a:bodyPr/>
        <a:lstStyle/>
        <a:p>
          <a:r>
            <a:rPr lang="uk-UA" sz="1500" dirty="0"/>
            <a:t>- </a:t>
          </a:r>
          <a:r>
            <a:rPr lang="uk-UA" sz="1800" b="1" dirty="0">
              <a:solidFill>
                <a:srgbClr val="FF0000"/>
              </a:solidFill>
            </a:rPr>
            <a:t>П</a:t>
          </a:r>
          <a:r>
            <a:rPr lang="uk-UA" sz="2000" b="1" dirty="0">
              <a:solidFill>
                <a:srgbClr val="FF0000"/>
              </a:solidFill>
            </a:rPr>
            <a:t>із</a:t>
          </a:r>
          <a:r>
            <a:rPr lang="uk-UA" sz="1800" b="1" dirty="0">
              <a:solidFill>
                <a:srgbClr val="FF0000"/>
              </a:solidFill>
            </a:rPr>
            <a:t>нання якісних і кількісних відношень </a:t>
          </a:r>
          <a:r>
            <a:rPr lang="uk-UA" sz="1800" b="1" dirty="0"/>
            <a:t>відбувається на основі засвоєння протилежних парних ознак:</a:t>
          </a:r>
        </a:p>
      </dgm:t>
    </dgm:pt>
    <dgm:pt modelId="{42AFC30E-5DEA-45F4-8601-C8E8DCC1CEBD}" type="parTrans" cxnId="{16E3F71D-2168-4497-BF0C-21CB09CDE38A}">
      <dgm:prSet/>
      <dgm:spPr/>
      <dgm:t>
        <a:bodyPr/>
        <a:lstStyle/>
        <a:p>
          <a:endParaRPr lang="uk-UA"/>
        </a:p>
      </dgm:t>
    </dgm:pt>
    <dgm:pt modelId="{17C28E8E-1E0E-4764-819F-BCED26B8F08E}" type="sibTrans" cxnId="{16E3F71D-2168-4497-BF0C-21CB09CDE38A}">
      <dgm:prSet/>
      <dgm:spPr/>
      <dgm:t>
        <a:bodyPr/>
        <a:lstStyle/>
        <a:p>
          <a:endParaRPr lang="uk-UA"/>
        </a:p>
      </dgm:t>
    </dgm:pt>
    <dgm:pt modelId="{73458CC4-C312-47E2-BFBB-27D0A75C3D98}">
      <dgm:prSet phldrT="[Текст]" custT="1"/>
      <dgm:spPr/>
      <dgm:t>
        <a:bodyPr/>
        <a:lstStyle/>
        <a:p>
          <a:r>
            <a:rPr lang="ru-RU" sz="1800" b="1" dirty="0"/>
            <a:t>великий-</a:t>
          </a:r>
          <a:r>
            <a:rPr lang="ru-RU" sz="1800" b="1" dirty="0" err="1"/>
            <a:t>малий</a:t>
          </a:r>
          <a:r>
            <a:rPr lang="ru-RU" sz="1800" b="1" dirty="0"/>
            <a:t>, </a:t>
          </a:r>
        </a:p>
        <a:p>
          <a:r>
            <a:rPr lang="ru-RU" sz="1800" b="1" dirty="0" err="1"/>
            <a:t>високий-низький</a:t>
          </a:r>
          <a:r>
            <a:rPr lang="ru-RU" sz="1800" b="1" dirty="0"/>
            <a:t>, </a:t>
          </a:r>
        </a:p>
        <a:p>
          <a:r>
            <a:rPr lang="ru-RU" sz="1800" b="1" dirty="0" err="1"/>
            <a:t>довгий</a:t>
          </a:r>
          <a:r>
            <a:rPr lang="ru-RU" sz="1800" b="1" dirty="0"/>
            <a:t>-короткий, </a:t>
          </a:r>
        </a:p>
        <a:p>
          <a:r>
            <a:rPr lang="ru-RU" sz="1800" b="1" dirty="0"/>
            <a:t>широкий-</a:t>
          </a:r>
          <a:r>
            <a:rPr lang="ru-RU" sz="1800" b="1" dirty="0" err="1"/>
            <a:t>вузький</a:t>
          </a:r>
          <a:r>
            <a:rPr lang="ru-RU" sz="1800" b="1" dirty="0"/>
            <a:t>, </a:t>
          </a:r>
        </a:p>
        <a:p>
          <a:r>
            <a:rPr lang="ru-RU" sz="1800" b="1" dirty="0" err="1"/>
            <a:t>важкий</a:t>
          </a:r>
          <a:r>
            <a:rPr lang="ru-RU" sz="1800" b="1" dirty="0"/>
            <a:t>-легкий, </a:t>
          </a:r>
        </a:p>
        <a:p>
          <a:r>
            <a:rPr lang="ru-RU" sz="1800" b="1" dirty="0" err="1"/>
            <a:t>молодший</a:t>
          </a:r>
          <a:r>
            <a:rPr lang="ru-RU" sz="1800" b="1" dirty="0"/>
            <a:t>-старший</a:t>
          </a:r>
          <a:endParaRPr lang="uk-UA" sz="1800" b="1" dirty="0"/>
        </a:p>
      </dgm:t>
    </dgm:pt>
    <dgm:pt modelId="{68D70CA7-D3AB-4A4F-A1CE-9D47E2510262}" type="parTrans" cxnId="{D52335AB-9518-4060-AB4C-E733E392468C}">
      <dgm:prSet/>
      <dgm:spPr/>
      <dgm:t>
        <a:bodyPr/>
        <a:lstStyle/>
        <a:p>
          <a:endParaRPr lang="uk-UA"/>
        </a:p>
      </dgm:t>
    </dgm:pt>
    <dgm:pt modelId="{3AEDCAFB-984D-405E-967E-FCFCA7F4AD8A}" type="sibTrans" cxnId="{D52335AB-9518-4060-AB4C-E733E392468C}">
      <dgm:prSet/>
      <dgm:spPr/>
      <dgm:t>
        <a:bodyPr/>
        <a:lstStyle/>
        <a:p>
          <a:endParaRPr lang="uk-UA"/>
        </a:p>
      </dgm:t>
    </dgm:pt>
    <dgm:pt modelId="{EDE7FD1E-2F0F-444A-AB57-1E5B0B782575}" type="pres">
      <dgm:prSet presAssocID="{B6354658-1D13-491A-BA76-2D20B3B4BA95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662143D6-7C21-4D66-AB33-8A0A6E9908E4}" type="pres">
      <dgm:prSet presAssocID="{B6354658-1D13-491A-BA76-2D20B3B4BA95}" presName="Background" presStyleLbl="node1" presStyleIdx="0" presStyleCnt="1" custScaleX="124778" custScaleY="124824" custLinFactNeighborX="6194" custLinFactNeighborY="-39"/>
      <dgm:spPr/>
    </dgm:pt>
    <dgm:pt modelId="{B639AD2A-AA90-4146-B5EA-CE8CFB137777}" type="pres">
      <dgm:prSet presAssocID="{B6354658-1D13-491A-BA76-2D20B3B4BA95}" presName="ChildText1" presStyleLbl="revTx" presStyleIdx="0" presStyleCnt="0" custScaleX="120551" custScaleY="105510" custLinFactNeighborX="483" custLinFactNeighborY="-13494">
        <dgm:presLayoutVars>
          <dgm:chMax val="0"/>
          <dgm:chPref val="0"/>
          <dgm:bulletEnabled val="1"/>
        </dgm:presLayoutVars>
      </dgm:prSet>
      <dgm:spPr/>
    </dgm:pt>
    <dgm:pt modelId="{C5970B20-841C-4FD3-AA12-D5CD697D2AA2}" type="pres">
      <dgm:prSet presAssocID="{B6354658-1D13-491A-BA76-2D20B3B4BA95}" presName="ParentText1" presStyleLbl="revTx" presStyleIdx="0" presStyleCnt="0">
        <dgm:presLayoutVars>
          <dgm:chMax val="1"/>
          <dgm:chPref val="1"/>
        </dgm:presLayoutVars>
      </dgm:prSet>
      <dgm:spPr/>
    </dgm:pt>
    <dgm:pt modelId="{E79DBFE4-1D7C-41AD-B36D-B35A39478AD0}" type="pres">
      <dgm:prSet presAssocID="{B6354658-1D13-491A-BA76-2D20B3B4BA95}" presName="ParentShape1" presStyleLbl="alignImgPlace1" presStyleIdx="0" presStyleCnt="1" custScaleX="157573" custLinFactNeighborX="-48347" custLinFactNeighborY="15017">
        <dgm:presLayoutVars/>
      </dgm:prSet>
      <dgm:spPr/>
    </dgm:pt>
  </dgm:ptLst>
  <dgm:cxnLst>
    <dgm:cxn modelId="{16E3F71D-2168-4497-BF0C-21CB09CDE38A}" srcId="{9977B2BC-C0FB-43A0-9DC2-3EDF6CF55FA4}" destId="{C13FDEB9-B2C9-4143-A7AF-80F546CF2A0C}" srcOrd="0" destOrd="0" parTransId="{42AFC30E-5DEA-45F4-8601-C8E8DCC1CEBD}" sibTransId="{17C28E8E-1E0E-4764-819F-BCED26B8F08E}"/>
    <dgm:cxn modelId="{C7E9C43F-13FE-4B46-8DBE-B86A2D84B4CE}" type="presOf" srcId="{C13FDEB9-B2C9-4143-A7AF-80F546CF2A0C}" destId="{B639AD2A-AA90-4146-B5EA-CE8CFB137777}" srcOrd="0" destOrd="0" presId="urn:microsoft.com/office/officeart/2009/3/layout/OpposingIdeas"/>
    <dgm:cxn modelId="{410CCC5D-4CA3-4A60-A333-454431BE12B8}" type="presOf" srcId="{9977B2BC-C0FB-43A0-9DC2-3EDF6CF55FA4}" destId="{C5970B20-841C-4FD3-AA12-D5CD697D2AA2}" srcOrd="0" destOrd="0" presId="urn:microsoft.com/office/officeart/2009/3/layout/OpposingIdeas"/>
    <dgm:cxn modelId="{A71F7445-4FF0-4A3D-96B2-D6BAAE319A61}" type="presOf" srcId="{9977B2BC-C0FB-43A0-9DC2-3EDF6CF55FA4}" destId="{E79DBFE4-1D7C-41AD-B36D-B35A39478AD0}" srcOrd="1" destOrd="0" presId="urn:microsoft.com/office/officeart/2009/3/layout/OpposingIdeas"/>
    <dgm:cxn modelId="{2F83A450-3B4A-42EC-A8EF-1BFC17CDEE32}" type="presOf" srcId="{B6354658-1D13-491A-BA76-2D20B3B4BA95}" destId="{EDE7FD1E-2F0F-444A-AB57-1E5B0B782575}" srcOrd="0" destOrd="0" presId="urn:microsoft.com/office/officeart/2009/3/layout/OpposingIdeas"/>
    <dgm:cxn modelId="{D52335AB-9518-4060-AB4C-E733E392468C}" srcId="{9977B2BC-C0FB-43A0-9DC2-3EDF6CF55FA4}" destId="{73458CC4-C312-47E2-BFBB-27D0A75C3D98}" srcOrd="1" destOrd="0" parTransId="{68D70CA7-D3AB-4A4F-A1CE-9D47E2510262}" sibTransId="{3AEDCAFB-984D-405E-967E-FCFCA7F4AD8A}"/>
    <dgm:cxn modelId="{45B625E0-2139-465A-905C-121CE6B5A560}" type="presOf" srcId="{73458CC4-C312-47E2-BFBB-27D0A75C3D98}" destId="{B639AD2A-AA90-4146-B5EA-CE8CFB137777}" srcOrd="0" destOrd="1" presId="urn:microsoft.com/office/officeart/2009/3/layout/OpposingIdeas"/>
    <dgm:cxn modelId="{70031BE6-F815-4640-B55F-44F54CDBB588}" srcId="{B6354658-1D13-491A-BA76-2D20B3B4BA95}" destId="{9977B2BC-C0FB-43A0-9DC2-3EDF6CF55FA4}" srcOrd="0" destOrd="0" parTransId="{7D16DC45-570A-4527-AC4D-3E115A84C25B}" sibTransId="{E40475EB-8099-4405-B0F2-8AF4DA875452}"/>
    <dgm:cxn modelId="{D7DEAFCB-0EBA-45E9-879F-15208AEF9D4F}" type="presParOf" srcId="{EDE7FD1E-2F0F-444A-AB57-1E5B0B782575}" destId="{662143D6-7C21-4D66-AB33-8A0A6E9908E4}" srcOrd="0" destOrd="0" presId="urn:microsoft.com/office/officeart/2009/3/layout/OpposingIdeas"/>
    <dgm:cxn modelId="{5DE6B1C7-F456-434A-A185-0F76C47CBE01}" type="presParOf" srcId="{EDE7FD1E-2F0F-444A-AB57-1E5B0B782575}" destId="{B639AD2A-AA90-4146-B5EA-CE8CFB137777}" srcOrd="1" destOrd="0" presId="urn:microsoft.com/office/officeart/2009/3/layout/OpposingIdeas"/>
    <dgm:cxn modelId="{DA1D3282-8FFD-49DC-AF52-DD8BCB226A38}" type="presParOf" srcId="{EDE7FD1E-2F0F-444A-AB57-1E5B0B782575}" destId="{C5970B20-841C-4FD3-AA12-D5CD697D2AA2}" srcOrd="2" destOrd="0" presId="urn:microsoft.com/office/officeart/2009/3/layout/OpposingIdeas"/>
    <dgm:cxn modelId="{B94E3932-0995-46EA-A390-99F646E055F1}" type="presParOf" srcId="{EDE7FD1E-2F0F-444A-AB57-1E5B0B782575}" destId="{E79DBFE4-1D7C-41AD-B36D-B35A39478AD0}" srcOrd="3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E627C22-FE85-4395-A265-852F78F889D1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38CF5C2A-64CA-406C-818E-F14353CED3F9}">
      <dgm:prSet phldrT="[Текст]"/>
      <dgm:spPr/>
      <dgm:t>
        <a:bodyPr/>
        <a:lstStyle/>
        <a:p>
          <a:r>
            <a:rPr lang="ru-RU" b="1" dirty="0" err="1"/>
            <a:t>Орієнтування</a:t>
          </a:r>
          <a:r>
            <a:rPr lang="ru-RU" b="1" dirty="0"/>
            <a:t> у </a:t>
          </a:r>
          <a:r>
            <a:rPr lang="ru-RU" b="1" dirty="0" err="1"/>
            <a:t>часі</a:t>
          </a:r>
          <a:r>
            <a:rPr lang="ru-RU" b="1" dirty="0"/>
            <a:t> й </a:t>
          </a:r>
          <a:r>
            <a:rPr lang="ru-RU" b="1" dirty="0" err="1"/>
            <a:t>формування</a:t>
          </a:r>
          <a:r>
            <a:rPr lang="ru-RU" b="1" dirty="0"/>
            <a:t> </a:t>
          </a:r>
          <a:r>
            <a:rPr lang="ru-RU" b="1" dirty="0" err="1"/>
            <a:t>часових</a:t>
          </a:r>
          <a:r>
            <a:rPr lang="ru-RU" b="1" dirty="0"/>
            <a:t> </a:t>
          </a:r>
          <a:r>
            <a:rPr lang="ru-RU" b="1" dirty="0" err="1"/>
            <a:t>уявлень</a:t>
          </a:r>
          <a:r>
            <a:rPr lang="ru-RU" b="1" dirty="0"/>
            <a:t> </a:t>
          </a:r>
          <a:r>
            <a:rPr lang="ru-RU" b="1" dirty="0" err="1"/>
            <a:t>дітей</a:t>
          </a:r>
          <a:r>
            <a:rPr lang="ru-RU" b="1" dirty="0"/>
            <a:t> </a:t>
          </a:r>
          <a:endParaRPr lang="uk-UA" b="1" dirty="0"/>
        </a:p>
      </dgm:t>
    </dgm:pt>
    <dgm:pt modelId="{66C26C01-BAFE-4967-8B5C-20451D09EB30}" type="parTrans" cxnId="{27B37C44-8D98-4999-A2C4-AC768EDF42C4}">
      <dgm:prSet/>
      <dgm:spPr/>
      <dgm:t>
        <a:bodyPr/>
        <a:lstStyle/>
        <a:p>
          <a:endParaRPr lang="uk-UA"/>
        </a:p>
      </dgm:t>
    </dgm:pt>
    <dgm:pt modelId="{111F428A-471E-4301-B11E-103E42C5EA3D}" type="sibTrans" cxnId="{27B37C44-8D98-4999-A2C4-AC768EDF42C4}">
      <dgm:prSet/>
      <dgm:spPr/>
      <dgm:t>
        <a:bodyPr/>
        <a:lstStyle/>
        <a:p>
          <a:endParaRPr lang="uk-UA"/>
        </a:p>
      </dgm:t>
    </dgm:pt>
    <dgm:pt modelId="{56766E8B-9475-43AF-B38B-6F2AF974886F}">
      <dgm:prSet phldrT="[Текст]"/>
      <dgm:spPr/>
      <dgm:t>
        <a:bodyPr/>
        <a:lstStyle/>
        <a:p>
          <a:r>
            <a:rPr lang="uk-UA" dirty="0"/>
            <a:t>звернення до досвіду щодо зайнятості у певній часові проміжки з використанням відповідної термінології</a:t>
          </a:r>
        </a:p>
      </dgm:t>
    </dgm:pt>
    <dgm:pt modelId="{35DDEF68-EAD6-4D08-B3AD-B57EE12AC55C}" type="parTrans" cxnId="{F6EFB460-713D-4056-AC34-AB708F987262}">
      <dgm:prSet/>
      <dgm:spPr/>
      <dgm:t>
        <a:bodyPr/>
        <a:lstStyle/>
        <a:p>
          <a:endParaRPr lang="uk-UA"/>
        </a:p>
      </dgm:t>
    </dgm:pt>
    <dgm:pt modelId="{D20B1E1D-60A0-4EA7-A1A6-909D05B5D5B3}" type="sibTrans" cxnId="{F6EFB460-713D-4056-AC34-AB708F987262}">
      <dgm:prSet/>
      <dgm:spPr/>
      <dgm:t>
        <a:bodyPr/>
        <a:lstStyle/>
        <a:p>
          <a:endParaRPr lang="uk-UA"/>
        </a:p>
      </dgm:t>
    </dgm:pt>
    <dgm:pt modelId="{FA57E8E6-B492-41A9-B2F7-6B4684A300F1}">
      <dgm:prSet phldrT="[Текст]"/>
      <dgm:spPr/>
      <dgm:t>
        <a:bodyPr/>
        <a:lstStyle/>
        <a:p>
          <a:r>
            <a:rPr lang="ru-RU" b="1" dirty="0" err="1"/>
            <a:t>Ознайомлення</a:t>
          </a:r>
          <a:r>
            <a:rPr lang="ru-RU" b="1" dirty="0"/>
            <a:t> з </a:t>
          </a:r>
          <a:r>
            <a:rPr lang="ru-RU" b="1" dirty="0" err="1"/>
            <a:t>часовими</a:t>
          </a:r>
          <a:r>
            <a:rPr lang="ru-RU" b="1" dirty="0"/>
            <a:t> </a:t>
          </a:r>
          <a:r>
            <a:rPr lang="ru-RU" b="1" dirty="0" err="1"/>
            <a:t>відношеннями</a:t>
          </a:r>
          <a:r>
            <a:rPr lang="ru-RU" b="1" dirty="0"/>
            <a:t> «</a:t>
          </a:r>
          <a:r>
            <a:rPr lang="ru-RU" b="1" dirty="0" err="1"/>
            <a:t>швидше-повільніше</a:t>
          </a:r>
          <a:r>
            <a:rPr lang="ru-RU" b="1" dirty="0"/>
            <a:t>» </a:t>
          </a:r>
          <a:endParaRPr lang="uk-UA" b="1" dirty="0"/>
        </a:p>
      </dgm:t>
    </dgm:pt>
    <dgm:pt modelId="{D998FC34-4F84-429C-BF94-FC12340E70CA}" type="parTrans" cxnId="{A412574B-BC52-4B40-9D89-D86C4B91DB98}">
      <dgm:prSet/>
      <dgm:spPr/>
      <dgm:t>
        <a:bodyPr/>
        <a:lstStyle/>
        <a:p>
          <a:endParaRPr lang="uk-UA"/>
        </a:p>
      </dgm:t>
    </dgm:pt>
    <dgm:pt modelId="{DA867E87-D406-40C3-9514-158BD5DA0D4C}" type="sibTrans" cxnId="{A412574B-BC52-4B40-9D89-D86C4B91DB98}">
      <dgm:prSet/>
      <dgm:spPr/>
      <dgm:t>
        <a:bodyPr/>
        <a:lstStyle/>
        <a:p>
          <a:endParaRPr lang="uk-UA"/>
        </a:p>
      </dgm:t>
    </dgm:pt>
    <dgm:pt modelId="{04F34F7D-8A23-4B44-A5D5-03C5F40B1250}">
      <dgm:prSet phldrT="[Текст]"/>
      <dgm:spPr/>
      <dgm:t>
        <a:bodyPr/>
        <a:lstStyle/>
        <a:p>
          <a:r>
            <a:rPr lang="ru-RU" dirty="0" err="1"/>
            <a:t>сприятиме</a:t>
          </a:r>
          <a:r>
            <a:rPr lang="ru-RU" dirty="0"/>
            <a:t> </a:t>
          </a:r>
          <a:r>
            <a:rPr lang="ru-RU" dirty="0" err="1"/>
            <a:t>розвитку</a:t>
          </a:r>
          <a:r>
            <a:rPr lang="ru-RU" dirty="0"/>
            <a:t> </a:t>
          </a:r>
          <a:r>
            <a:rPr lang="ru-RU" dirty="0" err="1"/>
            <a:t>первинних</a:t>
          </a:r>
          <a:r>
            <a:rPr lang="ru-RU" dirty="0"/>
            <a:t> </a:t>
          </a:r>
          <a:r>
            <a:rPr lang="ru-RU" dirty="0" err="1"/>
            <a:t>уявлень</a:t>
          </a:r>
          <a:r>
            <a:rPr lang="ru-RU" dirty="0"/>
            <a:t> про тайм-менеджмент</a:t>
          </a:r>
          <a:endParaRPr lang="uk-UA" dirty="0"/>
        </a:p>
      </dgm:t>
    </dgm:pt>
    <dgm:pt modelId="{9D353196-CCCD-4157-A734-E14FC9B38E23}" type="parTrans" cxnId="{D1063B0A-950E-4222-ACF0-4841DCAAB619}">
      <dgm:prSet/>
      <dgm:spPr/>
      <dgm:t>
        <a:bodyPr/>
        <a:lstStyle/>
        <a:p>
          <a:endParaRPr lang="uk-UA"/>
        </a:p>
      </dgm:t>
    </dgm:pt>
    <dgm:pt modelId="{EAC61EFF-C313-45A6-864C-267429BBDD43}" type="sibTrans" cxnId="{D1063B0A-950E-4222-ACF0-4841DCAAB619}">
      <dgm:prSet/>
      <dgm:spPr/>
      <dgm:t>
        <a:bodyPr/>
        <a:lstStyle/>
        <a:p>
          <a:endParaRPr lang="uk-UA"/>
        </a:p>
      </dgm:t>
    </dgm:pt>
    <dgm:pt modelId="{6B1DE933-B6E6-43A0-9095-2E8D391EFF45}" type="pres">
      <dgm:prSet presAssocID="{DE627C22-FE85-4395-A265-852F78F889D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775D3B9-D979-47B4-9E35-3902D9DA2249}" type="pres">
      <dgm:prSet presAssocID="{38CF5C2A-64CA-406C-818E-F14353CED3F9}" presName="root" presStyleCnt="0"/>
      <dgm:spPr/>
    </dgm:pt>
    <dgm:pt modelId="{31BA9255-9EA5-49CF-9B4E-E8DFC171702F}" type="pres">
      <dgm:prSet presAssocID="{38CF5C2A-64CA-406C-818E-F14353CED3F9}" presName="rootComposite" presStyleCnt="0"/>
      <dgm:spPr/>
    </dgm:pt>
    <dgm:pt modelId="{2B7CF44E-1D0F-40A1-8FB7-1D1DA0A74429}" type="pres">
      <dgm:prSet presAssocID="{38CF5C2A-64CA-406C-818E-F14353CED3F9}" presName="rootText" presStyleLbl="node1" presStyleIdx="0" presStyleCnt="2"/>
      <dgm:spPr/>
    </dgm:pt>
    <dgm:pt modelId="{413C1EDB-A098-4B7B-974F-25160ECF3903}" type="pres">
      <dgm:prSet presAssocID="{38CF5C2A-64CA-406C-818E-F14353CED3F9}" presName="rootConnector" presStyleLbl="node1" presStyleIdx="0" presStyleCnt="2"/>
      <dgm:spPr/>
    </dgm:pt>
    <dgm:pt modelId="{89E6C7C1-D79B-4596-9DDC-B5CF444947E2}" type="pres">
      <dgm:prSet presAssocID="{38CF5C2A-64CA-406C-818E-F14353CED3F9}" presName="childShape" presStyleCnt="0"/>
      <dgm:spPr/>
    </dgm:pt>
    <dgm:pt modelId="{A31FB999-D2DE-4517-B204-EB336CC97BBA}" type="pres">
      <dgm:prSet presAssocID="{35DDEF68-EAD6-4D08-B3AD-B57EE12AC55C}" presName="Name13" presStyleLbl="parChTrans1D2" presStyleIdx="0" presStyleCnt="2"/>
      <dgm:spPr/>
    </dgm:pt>
    <dgm:pt modelId="{CC318A64-49BA-4AA4-A130-4195CFB65664}" type="pres">
      <dgm:prSet presAssocID="{56766E8B-9475-43AF-B38B-6F2AF974886F}" presName="childText" presStyleLbl="bgAcc1" presStyleIdx="0" presStyleCnt="2">
        <dgm:presLayoutVars>
          <dgm:bulletEnabled val="1"/>
        </dgm:presLayoutVars>
      </dgm:prSet>
      <dgm:spPr/>
    </dgm:pt>
    <dgm:pt modelId="{1FF75E42-3D22-44DE-8A48-ADDCA633502D}" type="pres">
      <dgm:prSet presAssocID="{FA57E8E6-B492-41A9-B2F7-6B4684A300F1}" presName="root" presStyleCnt="0"/>
      <dgm:spPr/>
    </dgm:pt>
    <dgm:pt modelId="{8CF35742-2CEC-4847-85A3-E1F5DBEDF8B8}" type="pres">
      <dgm:prSet presAssocID="{FA57E8E6-B492-41A9-B2F7-6B4684A300F1}" presName="rootComposite" presStyleCnt="0"/>
      <dgm:spPr/>
    </dgm:pt>
    <dgm:pt modelId="{DBA62A31-1846-4A97-B84A-FBA602CA49B6}" type="pres">
      <dgm:prSet presAssocID="{FA57E8E6-B492-41A9-B2F7-6B4684A300F1}" presName="rootText" presStyleLbl="node1" presStyleIdx="1" presStyleCnt="2"/>
      <dgm:spPr/>
    </dgm:pt>
    <dgm:pt modelId="{A22A2109-DC33-48C0-9234-9F257524F5F6}" type="pres">
      <dgm:prSet presAssocID="{FA57E8E6-B492-41A9-B2F7-6B4684A300F1}" presName="rootConnector" presStyleLbl="node1" presStyleIdx="1" presStyleCnt="2"/>
      <dgm:spPr/>
    </dgm:pt>
    <dgm:pt modelId="{0CC0A03E-6206-4D47-93DA-51D43943F6F0}" type="pres">
      <dgm:prSet presAssocID="{FA57E8E6-B492-41A9-B2F7-6B4684A300F1}" presName="childShape" presStyleCnt="0"/>
      <dgm:spPr/>
    </dgm:pt>
    <dgm:pt modelId="{29B6FDE8-B1C1-4D6C-B691-A6A20B40D240}" type="pres">
      <dgm:prSet presAssocID="{9D353196-CCCD-4157-A734-E14FC9B38E23}" presName="Name13" presStyleLbl="parChTrans1D2" presStyleIdx="1" presStyleCnt="2"/>
      <dgm:spPr/>
    </dgm:pt>
    <dgm:pt modelId="{A2FD3575-5470-4C3F-AF0B-12E2EC195562}" type="pres">
      <dgm:prSet presAssocID="{04F34F7D-8A23-4B44-A5D5-03C5F40B1250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D1063B0A-950E-4222-ACF0-4841DCAAB619}" srcId="{FA57E8E6-B492-41A9-B2F7-6B4684A300F1}" destId="{04F34F7D-8A23-4B44-A5D5-03C5F40B1250}" srcOrd="0" destOrd="0" parTransId="{9D353196-CCCD-4157-A734-E14FC9B38E23}" sibTransId="{EAC61EFF-C313-45A6-864C-267429BBDD43}"/>
    <dgm:cxn modelId="{A61A1835-E8DE-4AAD-80AD-46F90177C6EC}" type="presOf" srcId="{04F34F7D-8A23-4B44-A5D5-03C5F40B1250}" destId="{A2FD3575-5470-4C3F-AF0B-12E2EC195562}" srcOrd="0" destOrd="0" presId="urn:microsoft.com/office/officeart/2005/8/layout/hierarchy3"/>
    <dgm:cxn modelId="{12437936-F0C5-4513-BA4C-EDCDEEBF4B15}" type="presOf" srcId="{56766E8B-9475-43AF-B38B-6F2AF974886F}" destId="{CC318A64-49BA-4AA4-A130-4195CFB65664}" srcOrd="0" destOrd="0" presId="urn:microsoft.com/office/officeart/2005/8/layout/hierarchy3"/>
    <dgm:cxn modelId="{F6EFB460-713D-4056-AC34-AB708F987262}" srcId="{38CF5C2A-64CA-406C-818E-F14353CED3F9}" destId="{56766E8B-9475-43AF-B38B-6F2AF974886F}" srcOrd="0" destOrd="0" parTransId="{35DDEF68-EAD6-4D08-B3AD-B57EE12AC55C}" sibTransId="{D20B1E1D-60A0-4EA7-A1A6-909D05B5D5B3}"/>
    <dgm:cxn modelId="{27B37C44-8D98-4999-A2C4-AC768EDF42C4}" srcId="{DE627C22-FE85-4395-A265-852F78F889D1}" destId="{38CF5C2A-64CA-406C-818E-F14353CED3F9}" srcOrd="0" destOrd="0" parTransId="{66C26C01-BAFE-4967-8B5C-20451D09EB30}" sibTransId="{111F428A-471E-4301-B11E-103E42C5EA3D}"/>
    <dgm:cxn modelId="{A412574B-BC52-4B40-9D89-D86C4B91DB98}" srcId="{DE627C22-FE85-4395-A265-852F78F889D1}" destId="{FA57E8E6-B492-41A9-B2F7-6B4684A300F1}" srcOrd="1" destOrd="0" parTransId="{D998FC34-4F84-429C-BF94-FC12340E70CA}" sibTransId="{DA867E87-D406-40C3-9514-158BD5DA0D4C}"/>
    <dgm:cxn modelId="{FE84D778-5E1C-4E12-B262-9EC815F62D0C}" type="presOf" srcId="{35DDEF68-EAD6-4D08-B3AD-B57EE12AC55C}" destId="{A31FB999-D2DE-4517-B204-EB336CC97BBA}" srcOrd="0" destOrd="0" presId="urn:microsoft.com/office/officeart/2005/8/layout/hierarchy3"/>
    <dgm:cxn modelId="{ABA9C482-0B82-4475-A757-B5BDF03E2C87}" type="presOf" srcId="{38CF5C2A-64CA-406C-818E-F14353CED3F9}" destId="{413C1EDB-A098-4B7B-974F-25160ECF3903}" srcOrd="1" destOrd="0" presId="urn:microsoft.com/office/officeart/2005/8/layout/hierarchy3"/>
    <dgm:cxn modelId="{9ABAA483-9FC7-4897-A9F0-4C00A58CEE67}" type="presOf" srcId="{DE627C22-FE85-4395-A265-852F78F889D1}" destId="{6B1DE933-B6E6-43A0-9095-2E8D391EFF45}" srcOrd="0" destOrd="0" presId="urn:microsoft.com/office/officeart/2005/8/layout/hierarchy3"/>
    <dgm:cxn modelId="{87CD4190-6313-4B05-BDC4-FF423AE53557}" type="presOf" srcId="{38CF5C2A-64CA-406C-818E-F14353CED3F9}" destId="{2B7CF44E-1D0F-40A1-8FB7-1D1DA0A74429}" srcOrd="0" destOrd="0" presId="urn:microsoft.com/office/officeart/2005/8/layout/hierarchy3"/>
    <dgm:cxn modelId="{F1659492-7EF9-4F73-AE1F-A0BEAD332EFC}" type="presOf" srcId="{FA57E8E6-B492-41A9-B2F7-6B4684A300F1}" destId="{A22A2109-DC33-48C0-9234-9F257524F5F6}" srcOrd="1" destOrd="0" presId="urn:microsoft.com/office/officeart/2005/8/layout/hierarchy3"/>
    <dgm:cxn modelId="{0E013F9F-3605-41AA-9606-9D3972B3BEB3}" type="presOf" srcId="{FA57E8E6-B492-41A9-B2F7-6B4684A300F1}" destId="{DBA62A31-1846-4A97-B84A-FBA602CA49B6}" srcOrd="0" destOrd="0" presId="urn:microsoft.com/office/officeart/2005/8/layout/hierarchy3"/>
    <dgm:cxn modelId="{D21EFCA6-36F0-4EB0-A0C1-3EE036C53115}" type="presOf" srcId="{9D353196-CCCD-4157-A734-E14FC9B38E23}" destId="{29B6FDE8-B1C1-4D6C-B691-A6A20B40D240}" srcOrd="0" destOrd="0" presId="urn:microsoft.com/office/officeart/2005/8/layout/hierarchy3"/>
    <dgm:cxn modelId="{F525790B-4814-4511-AB6B-5FF6F558DEED}" type="presParOf" srcId="{6B1DE933-B6E6-43A0-9095-2E8D391EFF45}" destId="{9775D3B9-D979-47B4-9E35-3902D9DA2249}" srcOrd="0" destOrd="0" presId="urn:microsoft.com/office/officeart/2005/8/layout/hierarchy3"/>
    <dgm:cxn modelId="{F6DA2DBE-3885-4ED8-ABB5-68234E588A18}" type="presParOf" srcId="{9775D3B9-D979-47B4-9E35-3902D9DA2249}" destId="{31BA9255-9EA5-49CF-9B4E-E8DFC171702F}" srcOrd="0" destOrd="0" presId="urn:microsoft.com/office/officeart/2005/8/layout/hierarchy3"/>
    <dgm:cxn modelId="{F4BBCBF1-6933-471B-9E7E-225AD016F70A}" type="presParOf" srcId="{31BA9255-9EA5-49CF-9B4E-E8DFC171702F}" destId="{2B7CF44E-1D0F-40A1-8FB7-1D1DA0A74429}" srcOrd="0" destOrd="0" presId="urn:microsoft.com/office/officeart/2005/8/layout/hierarchy3"/>
    <dgm:cxn modelId="{BC6F0E4D-F167-4638-A816-F3A32F225F45}" type="presParOf" srcId="{31BA9255-9EA5-49CF-9B4E-E8DFC171702F}" destId="{413C1EDB-A098-4B7B-974F-25160ECF3903}" srcOrd="1" destOrd="0" presId="urn:microsoft.com/office/officeart/2005/8/layout/hierarchy3"/>
    <dgm:cxn modelId="{414F0ED7-087D-4087-AD80-A840CFF56CDF}" type="presParOf" srcId="{9775D3B9-D979-47B4-9E35-3902D9DA2249}" destId="{89E6C7C1-D79B-4596-9DDC-B5CF444947E2}" srcOrd="1" destOrd="0" presId="urn:microsoft.com/office/officeart/2005/8/layout/hierarchy3"/>
    <dgm:cxn modelId="{90BFEE90-9ADA-45EE-BE85-A75FBD408A73}" type="presParOf" srcId="{89E6C7C1-D79B-4596-9DDC-B5CF444947E2}" destId="{A31FB999-D2DE-4517-B204-EB336CC97BBA}" srcOrd="0" destOrd="0" presId="urn:microsoft.com/office/officeart/2005/8/layout/hierarchy3"/>
    <dgm:cxn modelId="{44597B5C-1F47-4931-9756-AEA375EB9F4C}" type="presParOf" srcId="{89E6C7C1-D79B-4596-9DDC-B5CF444947E2}" destId="{CC318A64-49BA-4AA4-A130-4195CFB65664}" srcOrd="1" destOrd="0" presId="urn:microsoft.com/office/officeart/2005/8/layout/hierarchy3"/>
    <dgm:cxn modelId="{52B1E7A7-8731-4E92-B3E1-09CCD324F928}" type="presParOf" srcId="{6B1DE933-B6E6-43A0-9095-2E8D391EFF45}" destId="{1FF75E42-3D22-44DE-8A48-ADDCA633502D}" srcOrd="1" destOrd="0" presId="urn:microsoft.com/office/officeart/2005/8/layout/hierarchy3"/>
    <dgm:cxn modelId="{DDE7F956-0FFF-455B-A3A9-6A0426814DEA}" type="presParOf" srcId="{1FF75E42-3D22-44DE-8A48-ADDCA633502D}" destId="{8CF35742-2CEC-4847-85A3-E1F5DBEDF8B8}" srcOrd="0" destOrd="0" presId="urn:microsoft.com/office/officeart/2005/8/layout/hierarchy3"/>
    <dgm:cxn modelId="{60895F0D-D950-49D7-984E-3DECDE00EA35}" type="presParOf" srcId="{8CF35742-2CEC-4847-85A3-E1F5DBEDF8B8}" destId="{DBA62A31-1846-4A97-B84A-FBA602CA49B6}" srcOrd="0" destOrd="0" presId="urn:microsoft.com/office/officeart/2005/8/layout/hierarchy3"/>
    <dgm:cxn modelId="{58D9E111-215F-4781-987B-2512374519D0}" type="presParOf" srcId="{8CF35742-2CEC-4847-85A3-E1F5DBEDF8B8}" destId="{A22A2109-DC33-48C0-9234-9F257524F5F6}" srcOrd="1" destOrd="0" presId="urn:microsoft.com/office/officeart/2005/8/layout/hierarchy3"/>
    <dgm:cxn modelId="{1D23B4AF-4267-4314-A5C1-CC206C228653}" type="presParOf" srcId="{1FF75E42-3D22-44DE-8A48-ADDCA633502D}" destId="{0CC0A03E-6206-4D47-93DA-51D43943F6F0}" srcOrd="1" destOrd="0" presId="urn:microsoft.com/office/officeart/2005/8/layout/hierarchy3"/>
    <dgm:cxn modelId="{14B190DE-E335-4635-81AE-098622CA24F8}" type="presParOf" srcId="{0CC0A03E-6206-4D47-93DA-51D43943F6F0}" destId="{29B6FDE8-B1C1-4D6C-B691-A6A20B40D240}" srcOrd="0" destOrd="0" presId="urn:microsoft.com/office/officeart/2005/8/layout/hierarchy3"/>
    <dgm:cxn modelId="{F23F9AE1-5BD2-4C0C-B496-96BEED8D2C37}" type="presParOf" srcId="{0CC0A03E-6206-4D47-93DA-51D43943F6F0}" destId="{A2FD3575-5470-4C3F-AF0B-12E2EC19556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5D3ED-00E7-478A-A9E4-67599A5A04AD}">
      <dsp:nvSpPr>
        <dsp:cNvPr id="0" name=""/>
        <dsp:cNvSpPr/>
      </dsp:nvSpPr>
      <dsp:spPr>
        <a:xfrm>
          <a:off x="1727" y="0"/>
          <a:ext cx="2688282" cy="43735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>
              <a:solidFill>
                <a:schemeClr val="tx1"/>
              </a:solidFill>
            </a:rPr>
            <a:t>Питання</a:t>
          </a:r>
          <a:r>
            <a:rPr lang="ru-RU" sz="1600" b="1" kern="1200" dirty="0">
              <a:solidFill>
                <a:schemeClr val="tx1"/>
              </a:solidFill>
            </a:rPr>
            <a:t> сенсорного </a:t>
          </a:r>
          <a:r>
            <a:rPr lang="ru-RU" sz="1600" b="1" kern="1200" dirty="0" err="1">
              <a:solidFill>
                <a:schemeClr val="tx1"/>
              </a:solidFill>
            </a:rPr>
            <a:t>розвитку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дітей</a:t>
          </a:r>
          <a:r>
            <a:rPr lang="ru-RU" sz="1600" b="1" kern="1200" dirty="0">
              <a:solidFill>
                <a:schemeClr val="tx1"/>
              </a:solidFill>
            </a:rPr>
            <a:t>: </a:t>
          </a:r>
          <a:r>
            <a:rPr lang="ru-RU" sz="1600" b="1" kern="1200" dirty="0" err="1">
              <a:solidFill>
                <a:schemeClr val="tx1"/>
              </a:solidFill>
            </a:rPr>
            <a:t>орієнтування</a:t>
          </a:r>
          <a:r>
            <a:rPr lang="ru-RU" sz="1600" b="1" kern="1200" dirty="0">
              <a:solidFill>
                <a:schemeClr val="tx1"/>
              </a:solidFill>
            </a:rPr>
            <a:t> у </a:t>
          </a:r>
          <a:r>
            <a:rPr lang="ru-RU" sz="1600" b="1" kern="1200" dirty="0" err="1">
              <a:solidFill>
                <a:schemeClr val="tx1"/>
              </a:solidFill>
            </a:rPr>
            <a:t>кольорах</a:t>
          </a:r>
          <a:r>
            <a:rPr lang="ru-RU" sz="1600" b="1" kern="1200" dirty="0">
              <a:solidFill>
                <a:schemeClr val="tx1"/>
              </a:solidFill>
            </a:rPr>
            <a:t>, запахах, звуках </a:t>
          </a:r>
          <a:r>
            <a:rPr lang="ru-RU" sz="1600" b="1" kern="1200" dirty="0" err="1">
              <a:solidFill>
                <a:schemeClr val="tx1"/>
              </a:solidFill>
            </a:rPr>
            <a:t>тощо</a:t>
          </a:r>
          <a:endParaRPr lang="uk-UA" sz="1600" b="1" kern="1200" dirty="0">
            <a:solidFill>
              <a:schemeClr val="tx1"/>
            </a:solidFill>
          </a:endParaRPr>
        </a:p>
      </dsp:txBody>
      <dsp:txXfrm>
        <a:off x="1727" y="1749425"/>
        <a:ext cx="2688282" cy="1749425"/>
      </dsp:txXfrm>
    </dsp:sp>
    <dsp:sp modelId="{A7AC0124-BE52-46A7-9866-3F94DC04D17E}">
      <dsp:nvSpPr>
        <dsp:cNvPr id="0" name=""/>
        <dsp:cNvSpPr/>
      </dsp:nvSpPr>
      <dsp:spPr>
        <a:xfrm>
          <a:off x="617670" y="262413"/>
          <a:ext cx="1456396" cy="1456396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DEB93A-10E8-45C5-81F9-6E4780301622}">
      <dsp:nvSpPr>
        <dsp:cNvPr id="0" name=""/>
        <dsp:cNvSpPr/>
      </dsp:nvSpPr>
      <dsp:spPr>
        <a:xfrm>
          <a:off x="2770658" y="0"/>
          <a:ext cx="2688282" cy="4373563"/>
        </a:xfrm>
        <a:prstGeom prst="roundRect">
          <a:avLst>
            <a:gd name="adj" fmla="val 10000"/>
          </a:avLst>
        </a:prstGeom>
        <a:solidFill>
          <a:schemeClr val="accent4">
            <a:hueOff val="-428597"/>
            <a:satOff val="28557"/>
            <a:lumOff val="8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>
              <a:solidFill>
                <a:schemeClr val="tx1"/>
              </a:solidFill>
            </a:rPr>
            <a:t>Розміщення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предметів</a:t>
          </a:r>
          <a:r>
            <a:rPr lang="ru-RU" sz="1600" b="1" kern="1200" dirty="0">
              <a:solidFill>
                <a:schemeClr val="tx1"/>
              </a:solidFill>
            </a:rPr>
            <a:t> у </a:t>
          </a:r>
          <a:r>
            <a:rPr lang="ru-RU" sz="1600" b="1" kern="1200" dirty="0" err="1">
              <a:solidFill>
                <a:schemeClr val="tx1"/>
              </a:solidFill>
            </a:rPr>
            <a:t>просторі</a:t>
          </a:r>
          <a:r>
            <a:rPr lang="ru-RU" sz="1600" b="1" kern="1200" dirty="0">
              <a:solidFill>
                <a:schemeClr val="tx1"/>
              </a:solidFill>
            </a:rPr>
            <a:t> та </a:t>
          </a:r>
          <a:r>
            <a:rPr lang="ru-RU" sz="1600" b="1" kern="1200" dirty="0" err="1">
              <a:solidFill>
                <a:schemeClr val="tx1"/>
              </a:solidFill>
            </a:rPr>
            <a:t>часі</a:t>
          </a:r>
          <a:r>
            <a:rPr lang="ru-RU" sz="1600" b="1" kern="1200" dirty="0">
              <a:solidFill>
                <a:schemeClr val="tx1"/>
              </a:solidFill>
            </a:rPr>
            <a:t>, </a:t>
          </a:r>
          <a:r>
            <a:rPr lang="ru-RU" sz="1600" b="1" kern="1200" dirty="0" err="1">
              <a:solidFill>
                <a:schemeClr val="tx1"/>
              </a:solidFill>
            </a:rPr>
            <a:t>розрізнення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їх</a:t>
          </a:r>
          <a:r>
            <a:rPr lang="ru-RU" sz="1600" b="1" kern="1200" dirty="0">
              <a:solidFill>
                <a:schemeClr val="tx1"/>
              </a:solidFill>
            </a:rPr>
            <a:t> за величиною, формою, </a:t>
          </a:r>
          <a:r>
            <a:rPr lang="ru-RU" sz="1600" b="1" kern="1200" dirty="0" err="1">
              <a:solidFill>
                <a:schemeClr val="tx1"/>
              </a:solidFill>
            </a:rPr>
            <a:t>масою</a:t>
          </a:r>
          <a:r>
            <a:rPr lang="ru-RU" sz="1600" b="1" kern="1200" dirty="0">
              <a:solidFill>
                <a:schemeClr val="tx1"/>
              </a:solidFill>
            </a:rPr>
            <a:t> та </a:t>
          </a:r>
          <a:r>
            <a:rPr lang="ru-RU" sz="1600" b="1" kern="1200" dirty="0" err="1">
              <a:solidFill>
                <a:schemeClr val="tx1"/>
              </a:solidFill>
            </a:rPr>
            <a:t>іншими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якісними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ознаками</a:t>
          </a:r>
          <a:endParaRPr lang="uk-UA" sz="1600" b="1" kern="1200" dirty="0">
            <a:solidFill>
              <a:schemeClr val="tx1"/>
            </a:solidFill>
          </a:endParaRPr>
        </a:p>
      </dsp:txBody>
      <dsp:txXfrm>
        <a:off x="2770658" y="1749425"/>
        <a:ext cx="2688282" cy="1749425"/>
      </dsp:txXfrm>
    </dsp:sp>
    <dsp:sp modelId="{CABAD1D8-F966-42EA-BDAA-C61161524D13}">
      <dsp:nvSpPr>
        <dsp:cNvPr id="0" name=""/>
        <dsp:cNvSpPr/>
      </dsp:nvSpPr>
      <dsp:spPr>
        <a:xfrm>
          <a:off x="3322709" y="236242"/>
          <a:ext cx="1584180" cy="1508739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C28F86-8E30-420A-BFFE-7D0CD07C1C04}">
      <dsp:nvSpPr>
        <dsp:cNvPr id="0" name=""/>
        <dsp:cNvSpPr/>
      </dsp:nvSpPr>
      <dsp:spPr>
        <a:xfrm>
          <a:off x="5539589" y="0"/>
          <a:ext cx="2688282" cy="4373563"/>
        </a:xfrm>
        <a:prstGeom prst="roundRect">
          <a:avLst>
            <a:gd name="adj" fmla="val 10000"/>
          </a:avLst>
        </a:prstGeom>
        <a:solidFill>
          <a:schemeClr val="accent4">
            <a:hueOff val="-857195"/>
            <a:satOff val="57115"/>
            <a:lumOff val="1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Робота з </a:t>
          </a:r>
          <a:r>
            <a:rPr lang="ru-RU" sz="1400" b="1" kern="1200" dirty="0" err="1">
              <a:solidFill>
                <a:schemeClr val="tx1"/>
              </a:solidFill>
            </a:rPr>
            <a:t>множинами</a:t>
          </a:r>
          <a:r>
            <a:rPr lang="ru-RU" sz="1400" b="1" kern="1200" dirty="0">
              <a:solidFill>
                <a:schemeClr val="tx1"/>
              </a:solidFill>
            </a:rPr>
            <a:t>: </a:t>
          </a:r>
          <a:r>
            <a:rPr lang="ru-RU" sz="1400" b="1" kern="1200" dirty="0" err="1">
              <a:solidFill>
                <a:schemeClr val="tx1"/>
              </a:solidFill>
            </a:rPr>
            <a:t>порівняння</a:t>
          </a:r>
          <a:r>
            <a:rPr lang="ru-RU" sz="1400" b="1" kern="1200" dirty="0">
              <a:solidFill>
                <a:schemeClr val="tx1"/>
              </a:solidFill>
            </a:rPr>
            <a:t> </a:t>
          </a:r>
          <a:r>
            <a:rPr lang="ru-RU" sz="1400" b="1" kern="1200" dirty="0" err="1">
              <a:solidFill>
                <a:schemeClr val="tx1"/>
              </a:solidFill>
            </a:rPr>
            <a:t>множин</a:t>
          </a:r>
          <a:r>
            <a:rPr lang="ru-RU" sz="1400" b="1" kern="1200" dirty="0">
              <a:solidFill>
                <a:schemeClr val="tx1"/>
              </a:solidFill>
            </a:rPr>
            <a:t> за </a:t>
          </a:r>
          <a:r>
            <a:rPr lang="ru-RU" sz="1400" b="1" kern="1200" dirty="0" err="1">
              <a:solidFill>
                <a:schemeClr val="tx1"/>
              </a:solidFill>
            </a:rPr>
            <a:t>кількістю</a:t>
          </a:r>
          <a:r>
            <a:rPr lang="ru-RU" sz="1400" b="1" kern="1200" dirty="0">
              <a:solidFill>
                <a:schemeClr val="tx1"/>
              </a:solidFill>
            </a:rPr>
            <a:t> </a:t>
          </a:r>
          <a:r>
            <a:rPr lang="ru-RU" sz="1400" b="1" kern="1200" dirty="0" err="1">
              <a:solidFill>
                <a:schemeClr val="tx1"/>
              </a:solidFill>
            </a:rPr>
            <a:t>елементів</a:t>
          </a:r>
          <a:r>
            <a:rPr lang="ru-RU" sz="1400" b="1" kern="1200" dirty="0">
              <a:solidFill>
                <a:schemeClr val="tx1"/>
              </a:solidFill>
            </a:rPr>
            <a:t>, </a:t>
          </a:r>
          <a:r>
            <a:rPr lang="ru-RU" sz="1400" b="1" kern="1200" dirty="0" err="1">
              <a:solidFill>
                <a:schemeClr val="tx1"/>
              </a:solidFill>
            </a:rPr>
            <a:t>визначення</a:t>
          </a:r>
          <a:r>
            <a:rPr lang="ru-RU" sz="1400" b="1" kern="1200" dirty="0">
              <a:solidFill>
                <a:schemeClr val="tx1"/>
              </a:solidFill>
            </a:rPr>
            <a:t> </a:t>
          </a:r>
          <a:r>
            <a:rPr lang="ru-RU" sz="1400" b="1" kern="1200" dirty="0" err="1">
              <a:solidFill>
                <a:schemeClr val="tx1"/>
              </a:solidFill>
            </a:rPr>
            <a:t>потужності</a:t>
          </a:r>
          <a:r>
            <a:rPr lang="ru-RU" sz="1400" b="1" kern="1200" dirty="0">
              <a:solidFill>
                <a:schemeClr val="tx1"/>
              </a:solidFill>
            </a:rPr>
            <a:t> </a:t>
          </a:r>
          <a:r>
            <a:rPr lang="ru-RU" sz="1400" b="1" kern="1200" dirty="0" err="1">
              <a:solidFill>
                <a:schemeClr val="tx1"/>
              </a:solidFill>
            </a:rPr>
            <a:t>множин</a:t>
          </a:r>
          <a:r>
            <a:rPr lang="ru-RU" sz="1400" b="1" kern="1200" dirty="0">
              <a:solidFill>
                <a:schemeClr val="tx1"/>
              </a:solidFill>
            </a:rPr>
            <a:t>, </a:t>
          </a:r>
          <a:r>
            <a:rPr lang="ru-RU" sz="1400" b="1" kern="1200" dirty="0" err="1">
              <a:solidFill>
                <a:schemeClr val="tx1"/>
              </a:solidFill>
            </a:rPr>
            <a:t>використання</a:t>
          </a:r>
          <a:r>
            <a:rPr lang="ru-RU" sz="1400" b="1" kern="1200" dirty="0">
              <a:solidFill>
                <a:schemeClr val="tx1"/>
              </a:solidFill>
            </a:rPr>
            <a:t> </a:t>
          </a:r>
          <a:r>
            <a:rPr lang="ru-RU" sz="1400" b="1" kern="1200" dirty="0" err="1">
              <a:solidFill>
                <a:schemeClr val="tx1"/>
              </a:solidFill>
            </a:rPr>
            <a:t>порядкових</a:t>
          </a:r>
          <a:r>
            <a:rPr lang="ru-RU" sz="1400" b="1" kern="1200" dirty="0">
              <a:solidFill>
                <a:schemeClr val="tx1"/>
              </a:solidFill>
            </a:rPr>
            <a:t> </a:t>
          </a:r>
          <a:r>
            <a:rPr lang="ru-RU" sz="1400" b="1" kern="1200" dirty="0" err="1">
              <a:solidFill>
                <a:schemeClr val="tx1"/>
              </a:solidFill>
            </a:rPr>
            <a:t>числівників</a:t>
          </a:r>
          <a:r>
            <a:rPr lang="ru-RU" sz="1400" b="1" kern="1200" dirty="0">
              <a:solidFill>
                <a:schemeClr val="tx1"/>
              </a:solidFill>
            </a:rPr>
            <a:t>; числа і </a:t>
          </a:r>
          <a:r>
            <a:rPr lang="ru-RU" sz="1400" b="1" kern="1200" dirty="0" err="1">
              <a:solidFill>
                <a:schemeClr val="tx1"/>
              </a:solidFill>
            </a:rPr>
            <a:t>властивості</a:t>
          </a:r>
          <a:r>
            <a:rPr lang="ru-RU" sz="1400" b="1" kern="1200" dirty="0">
              <a:solidFill>
                <a:schemeClr val="tx1"/>
              </a:solidFill>
            </a:rPr>
            <a:t> натурального ряду чисел; </a:t>
          </a:r>
          <a:r>
            <a:rPr lang="ru-RU" sz="1400" b="1" kern="1200" dirty="0" err="1">
              <a:solidFill>
                <a:schemeClr val="tx1"/>
              </a:solidFill>
            </a:rPr>
            <a:t>дії</a:t>
          </a:r>
          <a:r>
            <a:rPr lang="ru-RU" sz="1400" b="1" kern="1200" dirty="0">
              <a:solidFill>
                <a:schemeClr val="tx1"/>
              </a:solidFill>
            </a:rPr>
            <a:t> з числами </a:t>
          </a:r>
          <a:endParaRPr lang="uk-UA" sz="1400" b="1" kern="1200" dirty="0">
            <a:solidFill>
              <a:schemeClr val="tx1"/>
            </a:solidFill>
          </a:endParaRPr>
        </a:p>
      </dsp:txBody>
      <dsp:txXfrm>
        <a:off x="5539589" y="1749425"/>
        <a:ext cx="2688282" cy="1749425"/>
      </dsp:txXfrm>
    </dsp:sp>
    <dsp:sp modelId="{99AE10C1-160E-4DC8-A90B-201536BDA411}">
      <dsp:nvSpPr>
        <dsp:cNvPr id="0" name=""/>
        <dsp:cNvSpPr/>
      </dsp:nvSpPr>
      <dsp:spPr>
        <a:xfrm>
          <a:off x="6131021" y="262413"/>
          <a:ext cx="1505418" cy="1456396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33DC3-83F8-48CA-BBD8-1F01197C53AB}">
      <dsp:nvSpPr>
        <dsp:cNvPr id="0" name=""/>
        <dsp:cNvSpPr/>
      </dsp:nvSpPr>
      <dsp:spPr>
        <a:xfrm>
          <a:off x="370371" y="3692623"/>
          <a:ext cx="7571232" cy="656034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BE581-E829-4A2B-8DFF-CB0EFB6F0D61}">
      <dsp:nvSpPr>
        <dsp:cNvPr id="0" name=""/>
        <dsp:cNvSpPr/>
      </dsp:nvSpPr>
      <dsp:spPr>
        <a:xfrm>
          <a:off x="883669" y="0"/>
          <a:ext cx="4608512" cy="4608512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E6C3FF-90E6-49E2-AB6C-C44441A61A44}">
      <dsp:nvSpPr>
        <dsp:cNvPr id="0" name=""/>
        <dsp:cNvSpPr/>
      </dsp:nvSpPr>
      <dsp:spPr>
        <a:xfrm>
          <a:off x="3187925" y="463326"/>
          <a:ext cx="2995532" cy="10909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>
              <a:solidFill>
                <a:srgbClr val="FF0000"/>
              </a:solidFill>
            </a:rPr>
            <a:t>Формування</a:t>
          </a:r>
          <a:r>
            <a:rPr lang="ru-RU" sz="1600" b="1" kern="1200" dirty="0">
              <a:solidFill>
                <a:srgbClr val="FF0000"/>
              </a:solidFill>
            </a:rPr>
            <a:t> </a:t>
          </a:r>
          <a:r>
            <a:rPr lang="ru-RU" sz="1600" b="1" kern="1200" dirty="0" err="1">
              <a:solidFill>
                <a:srgbClr val="FF0000"/>
              </a:solidFill>
            </a:rPr>
            <a:t>уявлень</a:t>
          </a:r>
          <a:r>
            <a:rPr lang="ru-RU" sz="1600" b="1" kern="1200" dirty="0">
              <a:solidFill>
                <a:srgbClr val="FF0000"/>
              </a:solidFill>
            </a:rPr>
            <a:t> </a:t>
          </a:r>
          <a:r>
            <a:rPr lang="ru-RU" sz="1600" b="1" kern="1200" dirty="0" err="1">
              <a:solidFill>
                <a:srgbClr val="FF0000"/>
              </a:solidFill>
            </a:rPr>
            <a:t>дітей</a:t>
          </a:r>
          <a:r>
            <a:rPr lang="ru-RU" sz="1600" b="1" kern="1200" dirty="0">
              <a:solidFill>
                <a:srgbClr val="FF0000"/>
              </a:solidFill>
            </a:rPr>
            <a:t> про </a:t>
          </a:r>
          <a:r>
            <a:rPr lang="ru-RU" sz="1600" b="1" kern="1200" dirty="0" err="1">
              <a:solidFill>
                <a:srgbClr val="FF0000"/>
              </a:solidFill>
            </a:rPr>
            <a:t>множину</a:t>
          </a:r>
          <a:r>
            <a:rPr lang="ru-RU" sz="1600" b="1" kern="1200" dirty="0">
              <a:solidFill>
                <a:srgbClr val="FF0000"/>
              </a:solidFill>
            </a:rPr>
            <a:t> </a:t>
          </a:r>
          <a:r>
            <a:rPr lang="ru-RU" sz="1600" b="1" kern="1200" dirty="0" err="1">
              <a:solidFill>
                <a:srgbClr val="FF0000"/>
              </a:solidFill>
            </a:rPr>
            <a:t>предметів</a:t>
          </a:r>
          <a:r>
            <a:rPr lang="ru-RU" sz="1600" b="1" kern="1200" dirty="0">
              <a:solidFill>
                <a:srgbClr val="FF0000"/>
              </a:solidFill>
            </a:rPr>
            <a:t> </a:t>
          </a:r>
          <a:endParaRPr lang="uk-UA" sz="1600" b="1" kern="1200" dirty="0">
            <a:solidFill>
              <a:srgbClr val="FF0000"/>
            </a:solidFill>
          </a:endParaRPr>
        </a:p>
      </dsp:txBody>
      <dsp:txXfrm>
        <a:off x="3241179" y="516580"/>
        <a:ext cx="2889024" cy="984413"/>
      </dsp:txXfrm>
    </dsp:sp>
    <dsp:sp modelId="{E8F3A252-6945-4934-A6EC-CD99C06ABC32}">
      <dsp:nvSpPr>
        <dsp:cNvPr id="0" name=""/>
        <dsp:cNvSpPr/>
      </dsp:nvSpPr>
      <dsp:spPr>
        <a:xfrm>
          <a:off x="3187925" y="1690612"/>
          <a:ext cx="2995532" cy="10909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8842340"/>
              <a:satOff val="-35925"/>
              <a:lumOff val="-7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/>
            <a:t>здійснюється</a:t>
          </a:r>
          <a:r>
            <a:rPr lang="ru-RU" sz="1400" b="1" kern="1200" dirty="0"/>
            <a:t> на </a:t>
          </a:r>
          <a:r>
            <a:rPr lang="ru-RU" sz="1400" b="1" kern="1200" dirty="0" err="1"/>
            <a:t>основі</a:t>
          </a:r>
          <a:r>
            <a:rPr lang="ru-RU" sz="1400" b="1" kern="1200" dirty="0"/>
            <a:t> </a:t>
          </a:r>
          <a:r>
            <a:rPr lang="ru-RU" sz="1400" b="1" kern="1200" dirty="0" err="1"/>
            <a:t>практичних</a:t>
          </a:r>
          <a:r>
            <a:rPr lang="ru-RU" sz="1400" b="1" kern="1200" dirty="0"/>
            <a:t> </a:t>
          </a:r>
          <a:r>
            <a:rPr lang="ru-RU" sz="1400" b="1" kern="1200" dirty="0" err="1"/>
            <a:t>дій</a:t>
          </a:r>
          <a:r>
            <a:rPr lang="ru-RU" sz="1400" b="1" kern="1200" dirty="0"/>
            <a:t> </a:t>
          </a:r>
          <a:r>
            <a:rPr lang="ru-RU" sz="1400" b="1" kern="1200" dirty="0" err="1"/>
            <a:t>щодо</a:t>
          </a:r>
          <a:r>
            <a:rPr lang="ru-RU" sz="1400" b="1" kern="1200" dirty="0"/>
            <a:t> </a:t>
          </a:r>
          <a:r>
            <a:rPr lang="ru-RU" sz="1400" b="1" kern="1200" dirty="0" err="1"/>
            <a:t>групування</a:t>
          </a:r>
          <a:r>
            <a:rPr lang="ru-RU" sz="1400" b="1" kern="1200" dirty="0"/>
            <a:t> </a:t>
          </a:r>
          <a:r>
            <a:rPr lang="ru-RU" sz="1400" b="1" kern="1200" dirty="0" err="1"/>
            <a:t>предметів</a:t>
          </a:r>
          <a:r>
            <a:rPr lang="ru-RU" sz="1400" b="1" kern="1200" dirty="0"/>
            <a:t> за </a:t>
          </a:r>
          <a:r>
            <a:rPr lang="ru-RU" sz="1400" b="1" kern="1200" dirty="0" err="1"/>
            <a:t>якісною</a:t>
          </a:r>
          <a:r>
            <a:rPr lang="ru-RU" sz="1400" b="1" kern="1200" dirty="0"/>
            <a:t> </a:t>
          </a:r>
          <a:r>
            <a:rPr lang="ru-RU" sz="1400" b="1" kern="1200" dirty="0" err="1"/>
            <a:t>ознакою</a:t>
          </a:r>
          <a:r>
            <a:rPr lang="ru-RU" sz="1400" b="1" kern="1200" dirty="0"/>
            <a:t> (</a:t>
          </a:r>
          <a:r>
            <a:rPr lang="ru-RU" sz="1400" b="1" kern="1200" dirty="0" err="1"/>
            <a:t>двох</a:t>
          </a:r>
          <a:r>
            <a:rPr lang="ru-RU" sz="1400" b="1" kern="1200" dirty="0"/>
            <a:t> </a:t>
          </a:r>
          <a:r>
            <a:rPr lang="ru-RU" sz="1400" b="1" kern="1200" dirty="0" err="1"/>
            <a:t>груп</a:t>
          </a:r>
          <a:r>
            <a:rPr lang="ru-RU" sz="1400" b="1" kern="1200" dirty="0"/>
            <a:t> </a:t>
          </a:r>
          <a:r>
            <a:rPr lang="ru-RU" sz="1400" b="1" kern="1200" dirty="0" err="1"/>
            <a:t>предметів</a:t>
          </a:r>
          <a:r>
            <a:rPr lang="ru-RU" sz="1400" b="1" kern="1200" dirty="0"/>
            <a:t> у межах </a:t>
          </a:r>
          <a:r>
            <a:rPr lang="ru-RU" sz="1400" b="1" kern="1200" dirty="0" err="1"/>
            <a:t>п'яти</a:t>
          </a:r>
          <a:r>
            <a:rPr lang="ru-RU" sz="1400" b="1" kern="1200" dirty="0"/>
            <a:t>) </a:t>
          </a:r>
          <a:endParaRPr lang="uk-UA" sz="1400" b="1" kern="1200" dirty="0"/>
        </a:p>
      </dsp:txBody>
      <dsp:txXfrm>
        <a:off x="3241179" y="1743866"/>
        <a:ext cx="2889024" cy="984413"/>
      </dsp:txXfrm>
    </dsp:sp>
    <dsp:sp modelId="{CA855BB3-0626-4E7D-A17E-E98BCFCE5382}">
      <dsp:nvSpPr>
        <dsp:cNvPr id="0" name=""/>
        <dsp:cNvSpPr/>
      </dsp:nvSpPr>
      <dsp:spPr>
        <a:xfrm>
          <a:off x="3187925" y="2917899"/>
          <a:ext cx="2995532" cy="10909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7684680"/>
              <a:satOff val="-71851"/>
              <a:lumOff val="-1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в </a:t>
          </a:r>
          <a:r>
            <a:rPr lang="ru-RU" sz="1400" b="1" kern="1200" dirty="0" err="1"/>
            <a:t>процесі</a:t>
          </a:r>
          <a:r>
            <a:rPr lang="ru-RU" sz="1400" b="1" kern="1200" dirty="0"/>
            <a:t> </a:t>
          </a:r>
          <a:r>
            <a:rPr lang="ru-RU" sz="1400" b="1" kern="1200" dirty="0" err="1"/>
            <a:t>практичної</a:t>
          </a:r>
          <a:r>
            <a:rPr lang="ru-RU" sz="1400" b="1" kern="1200" dirty="0"/>
            <a:t> </a:t>
          </a:r>
          <a:r>
            <a:rPr lang="ru-RU" sz="1400" b="1" kern="1200" dirty="0" err="1"/>
            <a:t>діяльності</a:t>
          </a:r>
          <a:r>
            <a:rPr lang="ru-RU" sz="1400" b="1" kern="1200" dirty="0"/>
            <a:t> у </a:t>
          </a:r>
          <a:r>
            <a:rPr lang="ru-RU" sz="1400" b="1" kern="1200" dirty="0" err="1"/>
            <a:t>грі</a:t>
          </a:r>
          <a:r>
            <a:rPr lang="ru-RU" sz="1400" b="1" kern="1200" dirty="0"/>
            <a:t> </a:t>
          </a:r>
          <a:r>
            <a:rPr lang="ru-RU" sz="1400" b="1" kern="1200" dirty="0" err="1"/>
            <a:t>побуті</a:t>
          </a:r>
          <a:r>
            <a:rPr lang="ru-RU" sz="1400" b="1" kern="1200" dirty="0"/>
            <a:t> </a:t>
          </a:r>
          <a:r>
            <a:rPr lang="ru-RU" sz="1400" b="1" kern="1200" dirty="0" err="1"/>
            <a:t>спостереженні</a:t>
          </a:r>
          <a:endParaRPr lang="uk-UA" sz="1400" b="1" kern="1200" dirty="0"/>
        </a:p>
      </dsp:txBody>
      <dsp:txXfrm>
        <a:off x="3241179" y="2971153"/>
        <a:ext cx="2889024" cy="98441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119E6-955B-4682-BE4A-ED14CED0CBC6}">
      <dsp:nvSpPr>
        <dsp:cNvPr id="0" name=""/>
        <dsp:cNvSpPr/>
      </dsp:nvSpPr>
      <dsp:spPr>
        <a:xfrm rot="16200000">
          <a:off x="-1732992" y="1818734"/>
          <a:ext cx="3890030" cy="424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3985" bIns="0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 dirty="0"/>
            <a:t>Робота  з площинними фігурами </a:t>
          </a:r>
        </a:p>
      </dsp:txBody>
      <dsp:txXfrm>
        <a:off x="-1732992" y="1818734"/>
        <a:ext cx="3890030" cy="424046"/>
      </dsp:txXfrm>
    </dsp:sp>
    <dsp:sp modelId="{A696140E-F64C-452F-86A7-CB20C03B36F7}">
      <dsp:nvSpPr>
        <dsp:cNvPr id="0" name=""/>
        <dsp:cNvSpPr/>
      </dsp:nvSpPr>
      <dsp:spPr>
        <a:xfrm>
          <a:off x="432051" y="1800209"/>
          <a:ext cx="2810811" cy="1820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73985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/>
            <a:t>круг,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/>
            <a:t>квадрат,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/>
            <a:t>трикутник,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/>
            <a:t>прямокутник</a:t>
          </a:r>
        </a:p>
      </dsp:txBody>
      <dsp:txXfrm>
        <a:off x="432051" y="1800209"/>
        <a:ext cx="2810811" cy="1820548"/>
      </dsp:txXfrm>
    </dsp:sp>
    <dsp:sp modelId="{1FA4ECBF-7E0E-4657-8D59-F5ABB4FD9E31}">
      <dsp:nvSpPr>
        <dsp:cNvPr id="0" name=""/>
        <dsp:cNvSpPr/>
      </dsp:nvSpPr>
      <dsp:spPr>
        <a:xfrm>
          <a:off x="432046" y="288030"/>
          <a:ext cx="1428349" cy="1284920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E4D272-ECF3-44A0-87C3-C6BC5F6A36CE}">
      <dsp:nvSpPr>
        <dsp:cNvPr id="0" name=""/>
        <dsp:cNvSpPr/>
      </dsp:nvSpPr>
      <dsp:spPr>
        <a:xfrm rot="16200000">
          <a:off x="2342512" y="1980535"/>
          <a:ext cx="3742883" cy="424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3985" bIns="0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 dirty="0"/>
            <a:t>Робота з об'ємними фігурами</a:t>
          </a:r>
        </a:p>
      </dsp:txBody>
      <dsp:txXfrm>
        <a:off x="2342512" y="1980535"/>
        <a:ext cx="3742883" cy="424046"/>
      </dsp:txXfrm>
    </dsp:sp>
    <dsp:sp modelId="{D3A9C505-4335-4DEE-A832-54A9C227A71A}">
      <dsp:nvSpPr>
        <dsp:cNvPr id="0" name=""/>
        <dsp:cNvSpPr/>
      </dsp:nvSpPr>
      <dsp:spPr>
        <a:xfrm>
          <a:off x="4450308" y="1726424"/>
          <a:ext cx="2554179" cy="1923444"/>
        </a:xfrm>
        <a:prstGeom prst="rect">
          <a:avLst/>
        </a:prstGeom>
        <a:solidFill>
          <a:schemeClr val="accent2">
            <a:hueOff val="2817853"/>
            <a:satOff val="-20162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73985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b="1" kern="1200" dirty="0"/>
            <a:t>куб,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b="1" kern="1200" dirty="0"/>
            <a:t>куля,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b="1" kern="1200" dirty="0"/>
            <a:t>циліндр</a:t>
          </a:r>
        </a:p>
      </dsp:txBody>
      <dsp:txXfrm>
        <a:off x="4450308" y="1726424"/>
        <a:ext cx="2554179" cy="1923444"/>
      </dsp:txXfrm>
    </dsp:sp>
    <dsp:sp modelId="{574FF612-9D3A-4C6B-8630-32EF0302B482}">
      <dsp:nvSpPr>
        <dsp:cNvPr id="0" name=""/>
        <dsp:cNvSpPr/>
      </dsp:nvSpPr>
      <dsp:spPr>
        <a:xfrm>
          <a:off x="4464493" y="360041"/>
          <a:ext cx="2218670" cy="113189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CAD7C-2486-427C-A6BC-30D0E90DF1BF}">
      <dsp:nvSpPr>
        <dsp:cNvPr id="0" name=""/>
        <dsp:cNvSpPr/>
      </dsp:nvSpPr>
      <dsp:spPr>
        <a:xfrm rot="21300000">
          <a:off x="22318" y="1962396"/>
          <a:ext cx="7228171" cy="827734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66A4AA8-43DA-46C6-AAFC-E6F66D24E664}">
      <dsp:nvSpPr>
        <dsp:cNvPr id="0" name=""/>
        <dsp:cNvSpPr/>
      </dsp:nvSpPr>
      <dsp:spPr>
        <a:xfrm>
          <a:off x="872736" y="237626"/>
          <a:ext cx="2181842" cy="1901011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EC2C39-D74F-4A6B-8BED-7A50CF877BF3}">
      <dsp:nvSpPr>
        <dsp:cNvPr id="0" name=""/>
        <dsp:cNvSpPr/>
      </dsp:nvSpPr>
      <dsp:spPr>
        <a:xfrm>
          <a:off x="3339731" y="0"/>
          <a:ext cx="3357011" cy="1996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Завдання формування елементарних математичних уявлень у дітей цього віку чітко не розподіляються за напрямами елементарної математики </a:t>
          </a:r>
          <a:endParaRPr lang="uk-UA" sz="1600" b="1" kern="1200" dirty="0"/>
        </a:p>
      </dsp:txBody>
      <dsp:txXfrm>
        <a:off x="3339731" y="0"/>
        <a:ext cx="3357011" cy="1996061"/>
      </dsp:txXfrm>
    </dsp:sp>
    <dsp:sp modelId="{89D9542A-EDBC-4B36-9DC4-D12018541864}">
      <dsp:nvSpPr>
        <dsp:cNvPr id="0" name=""/>
        <dsp:cNvSpPr/>
      </dsp:nvSpPr>
      <dsp:spPr>
        <a:xfrm>
          <a:off x="4218228" y="2613890"/>
          <a:ext cx="2181842" cy="1901011"/>
        </a:xfrm>
        <a:prstGeom prst="upArrow">
          <a:avLst/>
        </a:prstGeom>
        <a:solidFill>
          <a:schemeClr val="accent2">
            <a:hueOff val="2817853"/>
            <a:satOff val="-20162"/>
            <a:lumOff val="-117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7629B94-3C74-4AD7-8F0C-3245CB3BF4BA}">
      <dsp:nvSpPr>
        <dsp:cNvPr id="0" name=""/>
        <dsp:cNvSpPr/>
      </dsp:nvSpPr>
      <dsp:spPr>
        <a:xfrm>
          <a:off x="743129" y="2664288"/>
          <a:ext cx="3001284" cy="1996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(множини, кількості, форми предметів, геометричних фігур, величини, простору, часу) - </a:t>
          </a:r>
          <a:r>
            <a:rPr lang="uk-UA" sz="1600" b="1" kern="1200"/>
            <a:t>а розглядаються одночасно</a:t>
          </a:r>
          <a:endParaRPr lang="ru-RU" sz="1600" kern="1200" dirty="0"/>
        </a:p>
      </dsp:txBody>
      <dsp:txXfrm>
        <a:off x="743129" y="2664288"/>
        <a:ext cx="3001284" cy="19960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02640-A4BF-4304-A06B-5AADB5EE517E}">
      <dsp:nvSpPr>
        <dsp:cNvPr id="0" name=""/>
        <dsp:cNvSpPr/>
      </dsp:nvSpPr>
      <dsp:spPr>
        <a:xfrm>
          <a:off x="428094" y="0"/>
          <a:ext cx="6202001" cy="4768304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5">
              <a:tint val="4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EA3820-6960-4D34-87E8-A997A9640A59}">
      <dsp:nvSpPr>
        <dsp:cNvPr id="0" name=""/>
        <dsp:cNvSpPr/>
      </dsp:nvSpPr>
      <dsp:spPr>
        <a:xfrm>
          <a:off x="2813" y="1368150"/>
          <a:ext cx="1918960" cy="203200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5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</a:rPr>
            <a:t>Рекомендовано у </a:t>
          </a:r>
          <a:r>
            <a:rPr lang="ru-RU" sz="1400" b="1" kern="1200" dirty="0" err="1">
              <a:solidFill>
                <a:srgbClr val="002060"/>
              </a:solidFill>
            </a:rPr>
            <a:t>спілкуванні</a:t>
          </a:r>
          <a:r>
            <a:rPr lang="ru-RU" sz="1400" b="1" kern="1200" dirty="0">
              <a:solidFill>
                <a:srgbClr val="002060"/>
              </a:solidFill>
            </a:rPr>
            <a:t> з </a:t>
          </a:r>
          <a:r>
            <a:rPr lang="ru-RU" sz="1400" b="1" kern="1200" dirty="0" err="1">
              <a:solidFill>
                <a:srgbClr val="002060"/>
              </a:solidFill>
            </a:rPr>
            <a:t>дітьми</a:t>
          </a:r>
          <a:r>
            <a:rPr lang="ru-RU" sz="1400" b="1" kern="1200" dirty="0">
              <a:solidFill>
                <a:srgbClr val="002060"/>
              </a:solidFill>
            </a:rPr>
            <a:t> </a:t>
          </a:r>
          <a:r>
            <a:rPr lang="ru-RU" sz="1400" b="1" kern="1200" dirty="0" err="1">
              <a:solidFill>
                <a:srgbClr val="002060"/>
              </a:solidFill>
            </a:rPr>
            <a:t>постійно</a:t>
          </a:r>
          <a:r>
            <a:rPr lang="ru-RU" sz="1400" b="1" kern="1200" dirty="0">
              <a:solidFill>
                <a:srgbClr val="002060"/>
              </a:solidFill>
            </a:rPr>
            <a:t> </a:t>
          </a:r>
          <a:r>
            <a:rPr lang="ru-RU" sz="1400" b="1" kern="1200" dirty="0" err="1">
              <a:solidFill>
                <a:srgbClr val="002060"/>
              </a:solidFill>
            </a:rPr>
            <a:t>використовувати</a:t>
          </a:r>
          <a:r>
            <a:rPr lang="ru-RU" sz="1400" b="1" kern="1200" dirty="0">
              <a:solidFill>
                <a:srgbClr val="002060"/>
              </a:solidFill>
            </a:rPr>
            <a:t> </a:t>
          </a:r>
          <a:r>
            <a:rPr lang="ru-RU" sz="1400" b="1" kern="1200" dirty="0" err="1">
              <a:solidFill>
                <a:srgbClr val="002060"/>
              </a:solidFill>
            </a:rPr>
            <a:t>терміни</a:t>
          </a:r>
          <a:r>
            <a:rPr lang="ru-RU" sz="1400" b="1" kern="1200" dirty="0">
              <a:solidFill>
                <a:srgbClr val="002060"/>
              </a:solidFill>
            </a:rPr>
            <a:t>:</a:t>
          </a:r>
        </a:p>
      </dsp:txBody>
      <dsp:txXfrm>
        <a:off x="96489" y="1461826"/>
        <a:ext cx="1731608" cy="1844651"/>
      </dsp:txXfrm>
    </dsp:sp>
    <dsp:sp modelId="{36DD95CB-99C4-4C01-A6A2-8A7F6C7F17CE}">
      <dsp:nvSpPr>
        <dsp:cNvPr id="0" name=""/>
        <dsp:cNvSpPr/>
      </dsp:nvSpPr>
      <dsp:spPr>
        <a:xfrm>
          <a:off x="2248386" y="1440161"/>
          <a:ext cx="1534824" cy="1907321"/>
        </a:xfrm>
        <a:prstGeom prst="roundRect">
          <a:avLst/>
        </a:prstGeom>
        <a:gradFill rotWithShape="0">
          <a:gsLst>
            <a:gs pos="0">
              <a:schemeClr val="accent5">
                <a:hueOff val="5894893"/>
                <a:satOff val="-23950"/>
                <a:lumOff val="-5294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5894893"/>
                <a:satOff val="-23950"/>
                <a:lumOff val="-5294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5894893"/>
                <a:satOff val="-23950"/>
                <a:lumOff val="-5294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5894893"/>
                <a:satOff val="-23950"/>
                <a:lumOff val="-5294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5894893"/>
                <a:satOff val="-23950"/>
                <a:lumOff val="-5294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5894893"/>
                <a:satOff val="-23950"/>
                <a:lumOff val="-5294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5894893"/>
                <a:satOff val="-23950"/>
                <a:lumOff val="-5294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5">
              <a:hueOff val="5894893"/>
              <a:satOff val="-23950"/>
              <a:lumOff val="-5294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- </a:t>
          </a:r>
          <a:r>
            <a:rPr lang="ru-RU" sz="1200" b="1" kern="1200" dirty="0" err="1"/>
            <a:t>колір</a:t>
          </a:r>
          <a:r>
            <a:rPr lang="ru-RU" sz="1200" b="1" kern="1200" dirty="0"/>
            <a:t>, </a:t>
          </a:r>
          <a:r>
            <a:rPr lang="ru-RU" sz="1200" b="1" kern="1200" dirty="0" err="1"/>
            <a:t>кількість</a:t>
          </a:r>
          <a:r>
            <a:rPr lang="ru-RU" sz="1200" b="1" kern="1200" dirty="0"/>
            <a:t>, величину, </a:t>
          </a:r>
          <a:r>
            <a:rPr lang="ru-RU" sz="1200" b="1" kern="1200" dirty="0" err="1"/>
            <a:t>положення</a:t>
          </a:r>
          <a:r>
            <a:rPr lang="ru-RU" sz="1200" b="1" kern="1200" dirty="0"/>
            <a:t> </a:t>
          </a:r>
          <a:r>
            <a:rPr lang="ru-RU" sz="1200" b="1" kern="1200" dirty="0" err="1"/>
            <a:t>предметів</a:t>
          </a:r>
          <a:r>
            <a:rPr lang="ru-RU" sz="1200" b="1" kern="1200" dirty="0"/>
            <a:t> у </a:t>
          </a:r>
          <a:r>
            <a:rPr lang="ru-RU" sz="1200" b="1" kern="1200" dirty="0" err="1"/>
            <a:t>просторі</a:t>
          </a:r>
          <a:r>
            <a:rPr lang="ru-RU" sz="1200" b="1" kern="1200" dirty="0"/>
            <a:t>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(на, над, </a:t>
          </a:r>
          <a:r>
            <a:rPr lang="ru-RU" sz="1200" b="1" kern="1200" dirty="0" err="1"/>
            <a:t>під</a:t>
          </a:r>
          <a:r>
            <a:rPr lang="ru-RU" sz="1200" b="1" kern="1200" dirty="0"/>
            <a:t>, </a:t>
          </a:r>
          <a:r>
            <a:rPr lang="ru-RU" sz="1200" b="1" kern="1200" dirty="0" err="1"/>
            <a:t>поруч</a:t>
          </a:r>
          <a:r>
            <a:rPr lang="ru-RU" sz="1200" b="1" kern="1200" dirty="0"/>
            <a:t>, </a:t>
          </a:r>
          <a:r>
            <a:rPr lang="ru-RU" sz="1200" b="1" kern="1200" dirty="0" err="1"/>
            <a:t>високо</a:t>
          </a:r>
          <a:r>
            <a:rPr lang="ru-RU" sz="1200" b="1" kern="1200" dirty="0"/>
            <a:t>, </a:t>
          </a:r>
          <a:r>
            <a:rPr lang="ru-RU" sz="1200" b="1" kern="1200" dirty="0" err="1"/>
            <a:t>низько</a:t>
          </a:r>
          <a:r>
            <a:rPr lang="ru-RU" sz="1200" b="1" kern="1200" dirty="0"/>
            <a:t>)</a:t>
          </a:r>
        </a:p>
      </dsp:txBody>
      <dsp:txXfrm>
        <a:off x="2323310" y="1515085"/>
        <a:ext cx="1384976" cy="1757473"/>
      </dsp:txXfrm>
    </dsp:sp>
    <dsp:sp modelId="{0FD8F673-A70E-4CB3-8FFD-A948F1A82352}">
      <dsp:nvSpPr>
        <dsp:cNvPr id="0" name=""/>
        <dsp:cNvSpPr/>
      </dsp:nvSpPr>
      <dsp:spPr>
        <a:xfrm>
          <a:off x="3968205" y="1430491"/>
          <a:ext cx="1534824" cy="1907321"/>
        </a:xfrm>
        <a:prstGeom prst="roundRect">
          <a:avLst/>
        </a:prstGeom>
        <a:gradFill rotWithShape="0">
          <a:gsLst>
            <a:gs pos="0">
              <a:schemeClr val="accent5">
                <a:hueOff val="11789787"/>
                <a:satOff val="-47901"/>
                <a:lumOff val="-10588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11789787"/>
                <a:satOff val="-47901"/>
                <a:lumOff val="-10588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11789787"/>
                <a:satOff val="-47901"/>
                <a:lumOff val="-10588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11789787"/>
                <a:satOff val="-47901"/>
                <a:lumOff val="-10588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11789787"/>
                <a:satOff val="-47901"/>
                <a:lumOff val="-10588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11789787"/>
                <a:satOff val="-47901"/>
                <a:lumOff val="-10588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11789787"/>
                <a:satOff val="-47901"/>
                <a:lumOff val="-10588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5">
              <a:hueOff val="11789787"/>
              <a:satOff val="-47901"/>
              <a:lumOff val="-10588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/>
            <a:t>- просторові напрямки (вперед-назад, вгору-вниз)</a:t>
          </a:r>
        </a:p>
      </dsp:txBody>
      <dsp:txXfrm>
        <a:off x="4043129" y="1505415"/>
        <a:ext cx="1384976" cy="1757473"/>
      </dsp:txXfrm>
    </dsp:sp>
    <dsp:sp modelId="{4B1AA31E-B9A1-454E-903D-BEC0F00F8912}">
      <dsp:nvSpPr>
        <dsp:cNvPr id="0" name=""/>
        <dsp:cNvSpPr/>
      </dsp:nvSpPr>
      <dsp:spPr>
        <a:xfrm>
          <a:off x="5758834" y="1430491"/>
          <a:ext cx="1534824" cy="1907321"/>
        </a:xfrm>
        <a:prstGeom prst="roundRect">
          <a:avLst/>
        </a:prstGeom>
        <a:gradFill rotWithShape="0">
          <a:gsLst>
            <a:gs pos="0">
              <a:schemeClr val="accent5">
                <a:hueOff val="17684680"/>
                <a:satOff val="-71851"/>
                <a:lumOff val="-15882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17684680"/>
                <a:satOff val="-71851"/>
                <a:lumOff val="-15882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17684680"/>
                <a:satOff val="-71851"/>
                <a:lumOff val="-15882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17684680"/>
                <a:satOff val="-71851"/>
                <a:lumOff val="-15882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17684680"/>
                <a:satOff val="-71851"/>
                <a:lumOff val="-15882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17684680"/>
                <a:satOff val="-71851"/>
                <a:lumOff val="-15882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17684680"/>
                <a:satOff val="-71851"/>
                <a:lumOff val="-15882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5">
              <a:hueOff val="17684680"/>
              <a:satOff val="-71851"/>
              <a:lumOff val="-15882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- </a:t>
          </a:r>
          <a:r>
            <a:rPr lang="ru-RU" sz="1200" b="1" kern="1200" dirty="0" err="1"/>
            <a:t>часові</a:t>
          </a:r>
          <a:r>
            <a:rPr lang="ru-RU" sz="1200" b="1" kern="1200" dirty="0"/>
            <a:t> </a:t>
          </a:r>
          <a:r>
            <a:rPr lang="ru-RU" sz="1200" b="1" kern="1200" dirty="0" err="1"/>
            <a:t>відрізки</a:t>
          </a:r>
          <a:r>
            <a:rPr lang="ru-RU" sz="1200" b="1" kern="1200" dirty="0"/>
            <a:t> (день-</a:t>
          </a:r>
          <a:r>
            <a:rPr lang="ru-RU" sz="1200" b="1" kern="1200" dirty="0" err="1"/>
            <a:t>ніч</a:t>
          </a:r>
          <a:r>
            <a:rPr lang="ru-RU" sz="1200" b="1" kern="1200" dirty="0"/>
            <a:t>, </a:t>
          </a:r>
          <a:r>
            <a:rPr lang="ru-RU" sz="1200" b="1" kern="1200" dirty="0" err="1"/>
            <a:t>сьогодні</a:t>
          </a:r>
          <a:r>
            <a:rPr lang="ru-RU" sz="1200" b="1" kern="1200" dirty="0"/>
            <a:t>-завтра, зараз-</a:t>
          </a:r>
          <a:r>
            <a:rPr lang="ru-RU" sz="1200" b="1" kern="1200" dirty="0" err="1"/>
            <a:t>потім</a:t>
          </a:r>
          <a:r>
            <a:rPr lang="ru-RU" sz="1200" b="1" kern="1200" dirty="0"/>
            <a:t> та </a:t>
          </a:r>
          <a:r>
            <a:rPr lang="ru-RU" sz="1200" b="1" kern="1200" dirty="0" err="1"/>
            <a:t>ін</a:t>
          </a:r>
          <a:r>
            <a:rPr lang="ru-RU" sz="1200" b="1" kern="1200" dirty="0"/>
            <a:t>.)</a:t>
          </a:r>
          <a:endParaRPr lang="uk-UA" sz="1200" b="1" kern="1200" dirty="0"/>
        </a:p>
      </dsp:txBody>
      <dsp:txXfrm>
        <a:off x="5833758" y="1505415"/>
        <a:ext cx="1384976" cy="17574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723B2-E4D8-4531-8F72-2D52274AD316}">
      <dsp:nvSpPr>
        <dsp:cNvPr id="0" name=""/>
        <dsp:cNvSpPr/>
      </dsp:nvSpPr>
      <dsp:spPr>
        <a:xfrm>
          <a:off x="0" y="2477256"/>
          <a:ext cx="6120680" cy="16253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 err="1"/>
            <a:t>повторення</a:t>
          </a:r>
          <a:r>
            <a:rPr lang="ru-RU" sz="2600" kern="1200" dirty="0"/>
            <a:t> та </a:t>
          </a:r>
          <a:r>
            <a:rPr lang="ru-RU" sz="2600" kern="1200" dirty="0" err="1"/>
            <a:t>систематизація</a:t>
          </a:r>
          <a:r>
            <a:rPr lang="ru-RU" sz="2600" kern="1200" dirty="0"/>
            <a:t> </a:t>
          </a:r>
          <a:r>
            <a:rPr lang="ru-RU" sz="2600" kern="1200" dirty="0" err="1"/>
            <a:t>наявних</a:t>
          </a:r>
          <a:r>
            <a:rPr lang="ru-RU" sz="2600" kern="1200" dirty="0"/>
            <a:t> у </a:t>
          </a:r>
          <a:r>
            <a:rPr lang="ru-RU" sz="2600" kern="1200" dirty="0" err="1"/>
            <a:t>дітей</a:t>
          </a:r>
          <a:r>
            <a:rPr lang="ru-RU" sz="2600" kern="1200" dirty="0"/>
            <a:t> </a:t>
          </a:r>
          <a:r>
            <a:rPr lang="ru-RU" sz="2600" kern="1200" dirty="0" err="1"/>
            <a:t>сенсорних</a:t>
          </a:r>
          <a:r>
            <a:rPr lang="ru-RU" sz="2600" kern="1200" dirty="0"/>
            <a:t> і </a:t>
          </a:r>
          <a:r>
            <a:rPr lang="ru-RU" sz="2600" kern="1200" dirty="0" err="1"/>
            <a:t>математичних</a:t>
          </a:r>
          <a:r>
            <a:rPr lang="ru-RU" sz="2600" kern="1200" dirty="0"/>
            <a:t> </a:t>
          </a:r>
          <a:r>
            <a:rPr lang="ru-RU" sz="2600" kern="1200" dirty="0" err="1"/>
            <a:t>уявлень</a:t>
          </a:r>
          <a:endParaRPr lang="uk-UA" sz="2600" kern="1200" dirty="0"/>
        </a:p>
      </dsp:txBody>
      <dsp:txXfrm>
        <a:off x="0" y="2477256"/>
        <a:ext cx="6120680" cy="1625348"/>
      </dsp:txXfrm>
    </dsp:sp>
    <dsp:sp modelId="{305E0BB0-192D-48C7-B165-034877BD715A}">
      <dsp:nvSpPr>
        <dsp:cNvPr id="0" name=""/>
        <dsp:cNvSpPr/>
      </dsp:nvSpPr>
      <dsp:spPr>
        <a:xfrm rot="10800000">
          <a:off x="0" y="0"/>
          <a:ext cx="6120680" cy="2499786"/>
        </a:xfrm>
        <a:prstGeom prst="upArrowCallout">
          <a:avLst/>
        </a:prstGeom>
        <a:solidFill>
          <a:schemeClr val="accent2">
            <a:hueOff val="2817853"/>
            <a:satOff val="-20162"/>
            <a:lumOff val="-117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 err="1"/>
            <a:t>Основне</a:t>
          </a:r>
          <a:r>
            <a:rPr lang="ru-RU" sz="2600" kern="1200" dirty="0"/>
            <a:t> </a:t>
          </a:r>
          <a:r>
            <a:rPr lang="ru-RU" sz="2600" kern="1200" dirty="0" err="1"/>
            <a:t>завдання</a:t>
          </a:r>
          <a:r>
            <a:rPr lang="ru-RU" sz="2600" kern="1200" dirty="0"/>
            <a:t> педагога п</a:t>
          </a:r>
          <a:r>
            <a:rPr lang="uk-UA" sz="2600" kern="1200" dirty="0" err="1"/>
            <a:t>ротягом</a:t>
          </a:r>
          <a:r>
            <a:rPr lang="uk-UA" sz="2600" kern="1200" dirty="0"/>
            <a:t> року: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600" kern="1200" dirty="0"/>
        </a:p>
      </dsp:txBody>
      <dsp:txXfrm rot="10800000">
        <a:off x="0" y="0"/>
        <a:ext cx="6120680" cy="16242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7C300-1095-41C8-9B36-EDA701C19353}">
      <dsp:nvSpPr>
        <dsp:cNvPr id="0" name=""/>
        <dsp:cNvSpPr/>
      </dsp:nvSpPr>
      <dsp:spPr>
        <a:xfrm>
          <a:off x="2221241" y="1141742"/>
          <a:ext cx="2716051" cy="271605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Для </a:t>
          </a:r>
          <a:r>
            <a:rPr lang="ru-RU" sz="1600" b="1" kern="1200" dirty="0" err="1"/>
            <a:t>засвоєння</a:t>
          </a:r>
          <a:r>
            <a:rPr lang="ru-RU" sz="1600" b="1" kern="1200" dirty="0"/>
            <a:t> </a:t>
          </a:r>
          <a:r>
            <a:rPr lang="ru-RU" sz="1600" b="1" kern="1200" dirty="0" err="1"/>
            <a:t>геометричного</a:t>
          </a:r>
          <a:r>
            <a:rPr lang="ru-RU" sz="1600" b="1" kern="1200" dirty="0"/>
            <a:t> </a:t>
          </a:r>
          <a:r>
            <a:rPr lang="ru-RU" sz="1600" b="1" kern="1200" dirty="0" err="1"/>
            <a:t>матеріалу</a:t>
          </a:r>
          <a:r>
            <a:rPr lang="ru-RU" sz="1600" b="1" kern="1200" dirty="0"/>
            <a:t>: </a:t>
          </a:r>
          <a:endParaRPr lang="uk-UA" sz="1600" b="1" kern="1200" dirty="0"/>
        </a:p>
      </dsp:txBody>
      <dsp:txXfrm>
        <a:off x="2618997" y="1539498"/>
        <a:ext cx="1920539" cy="1920539"/>
      </dsp:txXfrm>
    </dsp:sp>
    <dsp:sp modelId="{BFF13C30-BBB9-408F-8C44-91DC1E562377}">
      <dsp:nvSpPr>
        <dsp:cNvPr id="0" name=""/>
        <dsp:cNvSpPr/>
      </dsp:nvSpPr>
      <dsp:spPr>
        <a:xfrm>
          <a:off x="2648626" y="-72012"/>
          <a:ext cx="1916935" cy="1845584"/>
        </a:xfrm>
        <a:prstGeom prst="ellipse">
          <a:avLst/>
        </a:prstGeom>
        <a:solidFill>
          <a:schemeClr val="accent5">
            <a:alpha val="50000"/>
            <a:hueOff val="4421170"/>
            <a:satOff val="-17963"/>
            <a:lumOff val="-39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 err="1"/>
            <a:t>створити</a:t>
          </a:r>
          <a:r>
            <a:rPr lang="ru-RU" sz="1200" b="1" kern="1200" dirty="0"/>
            <a:t> </a:t>
          </a:r>
          <a:r>
            <a:rPr lang="ru-RU" sz="1200" b="1" kern="1200" dirty="0" err="1"/>
            <a:t>умови</a:t>
          </a:r>
          <a:r>
            <a:rPr lang="ru-RU" sz="1200" b="1" kern="1200" dirty="0"/>
            <a:t> для простого </a:t>
          </a:r>
          <a:r>
            <a:rPr lang="ru-RU" sz="1200" b="1" kern="1200" dirty="0" err="1"/>
            <a:t>маніпулювання</a:t>
          </a:r>
          <a:endParaRPr lang="uk-UA" sz="1200" b="1" kern="1200" dirty="0"/>
        </a:p>
      </dsp:txBody>
      <dsp:txXfrm>
        <a:off x="2929355" y="198268"/>
        <a:ext cx="1355477" cy="1305024"/>
      </dsp:txXfrm>
    </dsp:sp>
    <dsp:sp modelId="{AF605A9C-89D0-438C-A353-F6C8380726A8}">
      <dsp:nvSpPr>
        <dsp:cNvPr id="0" name=""/>
        <dsp:cNvSpPr/>
      </dsp:nvSpPr>
      <dsp:spPr>
        <a:xfrm>
          <a:off x="4426813" y="1501794"/>
          <a:ext cx="1988896" cy="1853080"/>
        </a:xfrm>
        <a:prstGeom prst="ellipse">
          <a:avLst/>
        </a:prstGeom>
        <a:solidFill>
          <a:schemeClr val="accent5">
            <a:alpha val="50000"/>
            <a:hueOff val="8842340"/>
            <a:satOff val="-35925"/>
            <a:lumOff val="-7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/>
            <a:t>забезпечувати чуттєве пізнання</a:t>
          </a:r>
        </a:p>
      </dsp:txBody>
      <dsp:txXfrm>
        <a:off x="4718080" y="1773171"/>
        <a:ext cx="1406362" cy="1310326"/>
      </dsp:txXfrm>
    </dsp:sp>
    <dsp:sp modelId="{5C2FFEDF-A8FD-432D-8B08-7DAA62FAE697}">
      <dsp:nvSpPr>
        <dsp:cNvPr id="0" name=""/>
        <dsp:cNvSpPr/>
      </dsp:nvSpPr>
      <dsp:spPr>
        <a:xfrm>
          <a:off x="2648636" y="3240365"/>
          <a:ext cx="1971500" cy="1810248"/>
        </a:xfrm>
        <a:prstGeom prst="ellipse">
          <a:avLst/>
        </a:prstGeom>
        <a:solidFill>
          <a:schemeClr val="accent5">
            <a:alpha val="50000"/>
            <a:hueOff val="13263510"/>
            <a:satOff val="-53888"/>
            <a:lumOff val="-119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/>
            <a:t>використовувати для формування лічильної діяльності дітей</a:t>
          </a:r>
        </a:p>
      </dsp:txBody>
      <dsp:txXfrm>
        <a:off x="2937355" y="3505470"/>
        <a:ext cx="1394062" cy="1280038"/>
      </dsp:txXfrm>
    </dsp:sp>
    <dsp:sp modelId="{D326CCA7-7A5B-4A9E-9D07-E72A78186E4F}">
      <dsp:nvSpPr>
        <dsp:cNvPr id="0" name=""/>
        <dsp:cNvSpPr/>
      </dsp:nvSpPr>
      <dsp:spPr>
        <a:xfrm>
          <a:off x="704412" y="1501792"/>
          <a:ext cx="2015663" cy="1920248"/>
        </a:xfrm>
        <a:prstGeom prst="ellipse">
          <a:avLst/>
        </a:prstGeom>
        <a:solidFill>
          <a:schemeClr val="accent5">
            <a:alpha val="50000"/>
            <a:hueOff val="17684680"/>
            <a:satOff val="-71851"/>
            <a:lumOff val="-1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/>
            <a:t>вправляти у порівнянні предметів </a:t>
          </a:r>
        </a:p>
      </dsp:txBody>
      <dsp:txXfrm>
        <a:off x="999599" y="1783006"/>
        <a:ext cx="1425289" cy="13578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5DF7D-66E6-44C4-B0CC-D8F00990922C}">
      <dsp:nvSpPr>
        <dsp:cNvPr id="0" name=""/>
        <dsp:cNvSpPr/>
      </dsp:nvSpPr>
      <dsp:spPr>
        <a:xfrm>
          <a:off x="2559678" y="-50697"/>
          <a:ext cx="3416982" cy="15644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/>
            <a:t>Порівняння</a:t>
          </a:r>
          <a:r>
            <a:rPr lang="ru-RU" sz="1600" b="1" kern="1200" dirty="0"/>
            <a:t> </a:t>
          </a:r>
          <a:r>
            <a:rPr lang="ru-RU" sz="1600" b="1" kern="1200" dirty="0" err="1"/>
            <a:t>предметів</a:t>
          </a:r>
          <a:r>
            <a:rPr lang="ru-RU" sz="1600" b="1" kern="1200" dirty="0"/>
            <a:t> за величиною і </a:t>
          </a:r>
          <a:r>
            <a:rPr lang="ru-RU" sz="1600" b="1" kern="1200" dirty="0" err="1"/>
            <a:t>масою</a:t>
          </a:r>
          <a:endParaRPr lang="ru-RU" sz="1600" b="1" kern="1200" dirty="0"/>
        </a:p>
      </dsp:txBody>
      <dsp:txXfrm>
        <a:off x="2605500" y="-4875"/>
        <a:ext cx="3325338" cy="1472833"/>
      </dsp:txXfrm>
    </dsp:sp>
    <dsp:sp modelId="{F9B21FCF-2B64-4E95-AF8B-AE636550AAF3}">
      <dsp:nvSpPr>
        <dsp:cNvPr id="0" name=""/>
        <dsp:cNvSpPr/>
      </dsp:nvSpPr>
      <dsp:spPr>
        <a:xfrm rot="5400000">
          <a:off x="3882663" y="1910244"/>
          <a:ext cx="997676" cy="51094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 rot="10800000">
        <a:off x="4035947" y="2012433"/>
        <a:ext cx="691108" cy="306569"/>
      </dsp:txXfrm>
    </dsp:sp>
    <dsp:sp modelId="{FC2CCFF0-ED46-4C1B-A354-332F3BC06438}">
      <dsp:nvSpPr>
        <dsp:cNvPr id="0" name=""/>
        <dsp:cNvSpPr/>
      </dsp:nvSpPr>
      <dsp:spPr>
        <a:xfrm>
          <a:off x="2376253" y="2760849"/>
          <a:ext cx="3744426" cy="20941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 dirty="0"/>
            <a:t>Пізнання якісних і кількісних відношень буде успішним і відбуватиметься швидше, якщо діти засвоюватимуть протилежні парні ознаки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 dirty="0"/>
            <a:t>(великий-маленький, високий-низький, довгий-короткий)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b="1" kern="1200" dirty="0"/>
        </a:p>
      </dsp:txBody>
      <dsp:txXfrm>
        <a:off x="2437587" y="2822183"/>
        <a:ext cx="3621758" cy="1971442"/>
      </dsp:txXfrm>
    </dsp:sp>
    <dsp:sp modelId="{A780958D-1B58-47D8-A5B8-AD2F6973962E}">
      <dsp:nvSpPr>
        <dsp:cNvPr id="0" name=""/>
        <dsp:cNvSpPr/>
      </dsp:nvSpPr>
      <dsp:spPr>
        <a:xfrm rot="8509844">
          <a:off x="6171901" y="3497706"/>
          <a:ext cx="997676" cy="51094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6325185" y="3599895"/>
        <a:ext cx="691108" cy="3065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D0610-22BA-4AB3-B119-F0609A7CB4A1}">
      <dsp:nvSpPr>
        <dsp:cNvPr id="0" name=""/>
        <dsp:cNvSpPr/>
      </dsp:nvSpPr>
      <dsp:spPr>
        <a:xfrm>
          <a:off x="1870053" y="2268252"/>
          <a:ext cx="565429" cy="829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714" y="0"/>
              </a:lnTo>
              <a:lnTo>
                <a:pt x="282714" y="829173"/>
              </a:lnTo>
              <a:lnTo>
                <a:pt x="565429" y="82917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2127678" y="2657748"/>
        <a:ext cx="50180" cy="50180"/>
      </dsp:txXfrm>
    </dsp:sp>
    <dsp:sp modelId="{95E72917-17AC-497B-98F5-E2404A1FB647}">
      <dsp:nvSpPr>
        <dsp:cNvPr id="0" name=""/>
        <dsp:cNvSpPr/>
      </dsp:nvSpPr>
      <dsp:spPr>
        <a:xfrm>
          <a:off x="1870053" y="1655372"/>
          <a:ext cx="565429" cy="612879"/>
        </a:xfrm>
        <a:custGeom>
          <a:avLst/>
          <a:gdLst/>
          <a:ahLst/>
          <a:cxnLst/>
          <a:rect l="0" t="0" r="0" b="0"/>
          <a:pathLst>
            <a:path>
              <a:moveTo>
                <a:pt x="0" y="612879"/>
              </a:moveTo>
              <a:lnTo>
                <a:pt x="282714" y="612879"/>
              </a:lnTo>
              <a:lnTo>
                <a:pt x="282714" y="0"/>
              </a:lnTo>
              <a:lnTo>
                <a:pt x="565429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2131921" y="1940965"/>
        <a:ext cx="41693" cy="41693"/>
      </dsp:txXfrm>
    </dsp:sp>
    <dsp:sp modelId="{FA621FBD-5715-4140-871D-B1D642A79697}">
      <dsp:nvSpPr>
        <dsp:cNvPr id="0" name=""/>
        <dsp:cNvSpPr/>
      </dsp:nvSpPr>
      <dsp:spPr>
        <a:xfrm rot="16200000">
          <a:off x="-829166" y="1837284"/>
          <a:ext cx="4536504" cy="8619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 err="1"/>
            <a:t>Орієнтування</a:t>
          </a:r>
          <a:r>
            <a:rPr lang="ru-RU" sz="2300" b="1" kern="1200" dirty="0"/>
            <a:t> </a:t>
          </a:r>
          <a:r>
            <a:rPr lang="ru-RU" sz="2300" b="1" kern="1200" dirty="0" err="1"/>
            <a:t>дітей</a:t>
          </a:r>
          <a:r>
            <a:rPr lang="ru-RU" sz="2300" b="1" kern="1200" dirty="0"/>
            <a:t> у </a:t>
          </a:r>
          <a:r>
            <a:rPr lang="ru-RU" sz="2300" b="1" kern="1200" dirty="0" err="1"/>
            <a:t>часі</a:t>
          </a:r>
          <a:r>
            <a:rPr lang="ru-RU" sz="2300" b="1" kern="1200" dirty="0"/>
            <a:t> та </a:t>
          </a:r>
          <a:r>
            <a:rPr lang="ru-RU" sz="2300" b="1" kern="1200" dirty="0" err="1"/>
            <a:t>формування</a:t>
          </a:r>
          <a:r>
            <a:rPr lang="ru-RU" sz="2300" b="1" kern="1200" dirty="0"/>
            <a:t> </a:t>
          </a:r>
          <a:r>
            <a:rPr lang="ru-RU" sz="2300" b="1" kern="1200" dirty="0" err="1"/>
            <a:t>часових</a:t>
          </a:r>
          <a:r>
            <a:rPr lang="ru-RU" sz="2300" b="1" kern="1200" dirty="0"/>
            <a:t> </a:t>
          </a:r>
          <a:r>
            <a:rPr lang="ru-RU" sz="2300" b="1" kern="1200" dirty="0" err="1"/>
            <a:t>уявлень</a:t>
          </a:r>
          <a:r>
            <a:rPr lang="ru-RU" sz="2300" b="1" kern="1200" dirty="0"/>
            <a:t> </a:t>
          </a:r>
          <a:endParaRPr lang="uk-UA" sz="2300" b="1" kern="1200" dirty="0"/>
        </a:p>
      </dsp:txBody>
      <dsp:txXfrm>
        <a:off x="-829166" y="1837284"/>
        <a:ext cx="4536504" cy="861935"/>
      </dsp:txXfrm>
    </dsp:sp>
    <dsp:sp modelId="{AF7870A4-A467-4473-BAF1-C829B1BE8BA0}">
      <dsp:nvSpPr>
        <dsp:cNvPr id="0" name=""/>
        <dsp:cNvSpPr/>
      </dsp:nvSpPr>
      <dsp:spPr>
        <a:xfrm>
          <a:off x="2435483" y="933940"/>
          <a:ext cx="3469166" cy="14428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/>
            <a:t>постійне</a:t>
          </a:r>
          <a:r>
            <a:rPr lang="ru-RU" sz="1400" b="1" kern="1200" dirty="0"/>
            <a:t> </a:t>
          </a:r>
          <a:r>
            <a:rPr lang="ru-RU" sz="1400" b="1" kern="1200" dirty="0" err="1"/>
            <a:t>звернення</a:t>
          </a:r>
          <a:r>
            <a:rPr lang="ru-RU" sz="1400" b="1" kern="1200" dirty="0"/>
            <a:t> до </a:t>
          </a:r>
          <a:r>
            <a:rPr lang="ru-RU" sz="1400" b="1" kern="1200" dirty="0" err="1"/>
            <a:t>досвіду</a:t>
          </a:r>
          <a:r>
            <a:rPr lang="ru-RU" sz="1400" b="1" kern="1200" dirty="0"/>
            <a:t> </a:t>
          </a:r>
          <a:r>
            <a:rPr lang="ru-RU" sz="1400" b="1" kern="1200" dirty="0" err="1"/>
            <a:t>дітей</a:t>
          </a:r>
          <a:r>
            <a:rPr lang="ru-RU" sz="1400" b="1" kern="1200" dirty="0"/>
            <a:t> </a:t>
          </a:r>
          <a:r>
            <a:rPr lang="ru-RU" sz="1400" b="1" kern="1200" dirty="0" err="1"/>
            <a:t>щодо</a:t>
          </a:r>
          <a:r>
            <a:rPr lang="ru-RU" sz="1400" b="1" kern="1200" dirty="0"/>
            <a:t> </a:t>
          </a:r>
          <a:r>
            <a:rPr lang="ru-RU" sz="1400" b="1" kern="1200" dirty="0" err="1"/>
            <a:t>їх</a:t>
          </a:r>
          <a:r>
            <a:rPr lang="ru-RU" sz="1400" b="1" kern="1200" dirty="0"/>
            <a:t> </a:t>
          </a:r>
          <a:r>
            <a:rPr lang="ru-RU" sz="1400" b="1" kern="1200" dirty="0" err="1"/>
            <a:t>зайнятості</a:t>
          </a:r>
          <a:r>
            <a:rPr lang="ru-RU" sz="1400" b="1" kern="1200" dirty="0"/>
            <a:t> у </a:t>
          </a:r>
          <a:r>
            <a:rPr lang="ru-RU" sz="1400" b="1" kern="1200" dirty="0" err="1"/>
            <a:t>певні</a:t>
          </a:r>
          <a:r>
            <a:rPr lang="ru-RU" sz="1400" b="1" kern="1200" dirty="0"/>
            <a:t> </a:t>
          </a:r>
          <a:r>
            <a:rPr lang="ru-RU" sz="1400" b="1" kern="1200" dirty="0" err="1"/>
            <a:t>часові</a:t>
          </a:r>
          <a:r>
            <a:rPr lang="ru-RU" sz="1400" b="1" kern="1200" dirty="0"/>
            <a:t> </a:t>
          </a:r>
          <a:r>
            <a:rPr lang="ru-RU" sz="1400" b="1" kern="1200" dirty="0" err="1"/>
            <a:t>проміжки</a:t>
          </a:r>
          <a:endParaRPr lang="uk-UA" sz="1400" b="1" kern="1200" dirty="0"/>
        </a:p>
      </dsp:txBody>
      <dsp:txXfrm>
        <a:off x="2435483" y="933940"/>
        <a:ext cx="3469166" cy="1442863"/>
      </dsp:txXfrm>
    </dsp:sp>
    <dsp:sp modelId="{CAB17CA8-86DB-40A6-AB52-7689DB761C60}">
      <dsp:nvSpPr>
        <dsp:cNvPr id="0" name=""/>
        <dsp:cNvSpPr/>
      </dsp:nvSpPr>
      <dsp:spPr>
        <a:xfrm>
          <a:off x="2435483" y="2592288"/>
          <a:ext cx="3469166" cy="10102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використання з метою унаочнення ілюстративного матеріалу із зображенням дітей і дорослих та їхньої зайнятості впродовж доби</a:t>
          </a:r>
        </a:p>
      </dsp:txBody>
      <dsp:txXfrm>
        <a:off x="2435483" y="2592288"/>
        <a:ext cx="3469166" cy="10102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143D6-7C21-4D66-AB33-8A0A6E9908E4}">
      <dsp:nvSpPr>
        <dsp:cNvPr id="0" name=""/>
        <dsp:cNvSpPr/>
      </dsp:nvSpPr>
      <dsp:spPr>
        <a:xfrm>
          <a:off x="1800189" y="288042"/>
          <a:ext cx="4102812" cy="4317767"/>
        </a:xfrm>
        <a:prstGeom prst="round2DiagRect">
          <a:avLst>
            <a:gd name="adj1" fmla="val 0"/>
            <a:gd name="adj2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39AD2A-AA90-4146-B5EA-CE8CFB137777}">
      <dsp:nvSpPr>
        <dsp:cNvPr id="0" name=""/>
        <dsp:cNvSpPr/>
      </dsp:nvSpPr>
      <dsp:spPr>
        <a:xfrm>
          <a:off x="1944212" y="504046"/>
          <a:ext cx="3434964" cy="30967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- </a:t>
          </a:r>
          <a:r>
            <a:rPr lang="uk-UA" sz="1800" b="1" kern="1200" dirty="0">
              <a:solidFill>
                <a:srgbClr val="FF0000"/>
              </a:solidFill>
            </a:rPr>
            <a:t>П</a:t>
          </a:r>
          <a:r>
            <a:rPr lang="uk-UA" sz="2000" b="1" kern="1200" dirty="0">
              <a:solidFill>
                <a:srgbClr val="FF0000"/>
              </a:solidFill>
            </a:rPr>
            <a:t>із</a:t>
          </a:r>
          <a:r>
            <a:rPr lang="uk-UA" sz="1800" b="1" kern="1200" dirty="0">
              <a:solidFill>
                <a:srgbClr val="FF0000"/>
              </a:solidFill>
            </a:rPr>
            <a:t>нання якісних і кількісних відношень </a:t>
          </a:r>
          <a:r>
            <a:rPr lang="uk-UA" sz="1800" b="1" kern="1200" dirty="0"/>
            <a:t>відбувається на основі засвоєння протилежних парних ознак: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великий-</a:t>
          </a:r>
          <a:r>
            <a:rPr lang="ru-RU" sz="1800" b="1" kern="1200" dirty="0" err="1"/>
            <a:t>малий</a:t>
          </a:r>
          <a:r>
            <a:rPr lang="ru-RU" sz="1800" b="1" kern="1200" dirty="0"/>
            <a:t>,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високий-низький</a:t>
          </a:r>
          <a:r>
            <a:rPr lang="ru-RU" sz="1800" b="1" kern="1200" dirty="0"/>
            <a:t>,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довгий</a:t>
          </a:r>
          <a:r>
            <a:rPr lang="ru-RU" sz="1800" b="1" kern="1200" dirty="0"/>
            <a:t>-короткий,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широкий-</a:t>
          </a:r>
          <a:r>
            <a:rPr lang="ru-RU" sz="1800" b="1" kern="1200" dirty="0" err="1"/>
            <a:t>вузький</a:t>
          </a:r>
          <a:r>
            <a:rPr lang="ru-RU" sz="1800" b="1" kern="1200" dirty="0"/>
            <a:t>,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важкий</a:t>
          </a:r>
          <a:r>
            <a:rPr lang="ru-RU" sz="1800" b="1" kern="1200" dirty="0"/>
            <a:t>-легкий,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молодший</a:t>
          </a:r>
          <a:r>
            <a:rPr lang="ru-RU" sz="1800" b="1" kern="1200" dirty="0"/>
            <a:t>-старший</a:t>
          </a:r>
          <a:endParaRPr lang="uk-UA" sz="1800" b="1" kern="1200" dirty="0"/>
        </a:p>
      </dsp:txBody>
      <dsp:txXfrm>
        <a:off x="1944212" y="504046"/>
        <a:ext cx="3434964" cy="3096782"/>
      </dsp:txXfrm>
    </dsp:sp>
    <dsp:sp modelId="{E79DBFE4-1D7C-41AD-B36D-B35A39478AD0}">
      <dsp:nvSpPr>
        <dsp:cNvPr id="0" name=""/>
        <dsp:cNvSpPr/>
      </dsp:nvSpPr>
      <dsp:spPr>
        <a:xfrm rot="16200000">
          <a:off x="-965604" y="1469673"/>
          <a:ext cx="3827174" cy="1607940"/>
        </a:xfrm>
        <a:prstGeom prst="rightArrow">
          <a:avLst>
            <a:gd name="adj1" fmla="val 49830"/>
            <a:gd name="adj2" fmla="val 6066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/>
            <a:t>Порівняння</a:t>
          </a:r>
          <a:r>
            <a:rPr lang="ru-RU" sz="1600" b="1" kern="1200" dirty="0"/>
            <a:t> </a:t>
          </a:r>
          <a:r>
            <a:rPr lang="ru-RU" sz="1600" b="1" kern="1200" dirty="0" err="1"/>
            <a:t>предметів</a:t>
          </a:r>
          <a:r>
            <a:rPr lang="ru-RU" sz="1600" b="1" kern="1200" dirty="0"/>
            <a:t> за величиною, </a:t>
          </a:r>
          <a:r>
            <a:rPr lang="ru-RU" sz="1600" b="1" kern="1200" dirty="0" err="1"/>
            <a:t>масою</a:t>
          </a:r>
          <a:r>
            <a:rPr lang="ru-RU" sz="1600" b="1" kern="1200" dirty="0"/>
            <a:t>, а </a:t>
          </a:r>
          <a:r>
            <a:rPr lang="ru-RU" sz="1600" b="1" kern="1200" dirty="0" err="1"/>
            <a:t>також</a:t>
          </a:r>
          <a:r>
            <a:rPr lang="ru-RU" sz="1600" b="1" kern="1200" dirty="0"/>
            <a:t>  </a:t>
          </a:r>
          <a:r>
            <a:rPr lang="ru-RU" sz="1600" b="1" kern="1200" dirty="0" err="1"/>
            <a:t>визначеннія</a:t>
          </a:r>
          <a:r>
            <a:rPr lang="ru-RU" sz="1600" b="1" kern="1200" dirty="0"/>
            <a:t> </a:t>
          </a:r>
          <a:r>
            <a:rPr lang="ru-RU" sz="1600" b="1" kern="1200" dirty="0" err="1"/>
            <a:t>віку</a:t>
          </a:r>
          <a:r>
            <a:rPr lang="ru-RU" sz="1600" b="1" kern="1200" dirty="0"/>
            <a:t> людей</a:t>
          </a:r>
          <a:endParaRPr lang="uk-UA" sz="1600" b="1" kern="1200" dirty="0"/>
        </a:p>
      </dsp:txBody>
      <dsp:txXfrm>
        <a:off x="-722589" y="2116040"/>
        <a:ext cx="3341144" cy="8012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CF44E-1D0F-40A1-8FB7-1D1DA0A74429}">
      <dsp:nvSpPr>
        <dsp:cNvPr id="0" name=""/>
        <dsp:cNvSpPr/>
      </dsp:nvSpPr>
      <dsp:spPr>
        <a:xfrm>
          <a:off x="1004" y="129883"/>
          <a:ext cx="3656707" cy="18283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/>
            <a:t>Орієнтування</a:t>
          </a:r>
          <a:r>
            <a:rPr lang="ru-RU" sz="2400" b="1" kern="1200" dirty="0"/>
            <a:t> у </a:t>
          </a:r>
          <a:r>
            <a:rPr lang="ru-RU" sz="2400" b="1" kern="1200" dirty="0" err="1"/>
            <a:t>часі</a:t>
          </a:r>
          <a:r>
            <a:rPr lang="ru-RU" sz="2400" b="1" kern="1200" dirty="0"/>
            <a:t> й </a:t>
          </a:r>
          <a:r>
            <a:rPr lang="ru-RU" sz="2400" b="1" kern="1200" dirty="0" err="1"/>
            <a:t>формування</a:t>
          </a:r>
          <a:r>
            <a:rPr lang="ru-RU" sz="2400" b="1" kern="1200" dirty="0"/>
            <a:t> </a:t>
          </a:r>
          <a:r>
            <a:rPr lang="ru-RU" sz="2400" b="1" kern="1200" dirty="0" err="1"/>
            <a:t>часових</a:t>
          </a:r>
          <a:r>
            <a:rPr lang="ru-RU" sz="2400" b="1" kern="1200" dirty="0"/>
            <a:t> </a:t>
          </a:r>
          <a:r>
            <a:rPr lang="ru-RU" sz="2400" b="1" kern="1200" dirty="0" err="1"/>
            <a:t>уявлень</a:t>
          </a:r>
          <a:r>
            <a:rPr lang="ru-RU" sz="2400" b="1" kern="1200" dirty="0"/>
            <a:t> </a:t>
          </a:r>
          <a:r>
            <a:rPr lang="ru-RU" sz="2400" b="1" kern="1200" dirty="0" err="1"/>
            <a:t>дітей</a:t>
          </a:r>
          <a:r>
            <a:rPr lang="ru-RU" sz="2400" b="1" kern="1200" dirty="0"/>
            <a:t> </a:t>
          </a:r>
          <a:endParaRPr lang="uk-UA" sz="2400" b="1" kern="1200" dirty="0"/>
        </a:p>
      </dsp:txBody>
      <dsp:txXfrm>
        <a:off x="54555" y="183434"/>
        <a:ext cx="3549605" cy="1721251"/>
      </dsp:txXfrm>
    </dsp:sp>
    <dsp:sp modelId="{A31FB999-D2DE-4517-B204-EB336CC97BBA}">
      <dsp:nvSpPr>
        <dsp:cNvPr id="0" name=""/>
        <dsp:cNvSpPr/>
      </dsp:nvSpPr>
      <dsp:spPr>
        <a:xfrm>
          <a:off x="366675" y="1958237"/>
          <a:ext cx="365670" cy="1371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265"/>
              </a:lnTo>
              <a:lnTo>
                <a:pt x="365670" y="137126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318A64-49BA-4AA4-A130-4195CFB65664}">
      <dsp:nvSpPr>
        <dsp:cNvPr id="0" name=""/>
        <dsp:cNvSpPr/>
      </dsp:nvSpPr>
      <dsp:spPr>
        <a:xfrm>
          <a:off x="732345" y="2415325"/>
          <a:ext cx="2925365" cy="1828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звернення до досвіду щодо зайнятості у певній часові проміжки з використанням відповідної термінології</a:t>
          </a:r>
        </a:p>
      </dsp:txBody>
      <dsp:txXfrm>
        <a:off x="785896" y="2468876"/>
        <a:ext cx="2818263" cy="1721251"/>
      </dsp:txXfrm>
    </dsp:sp>
    <dsp:sp modelId="{DBA62A31-1846-4A97-B84A-FBA602CA49B6}">
      <dsp:nvSpPr>
        <dsp:cNvPr id="0" name=""/>
        <dsp:cNvSpPr/>
      </dsp:nvSpPr>
      <dsp:spPr>
        <a:xfrm>
          <a:off x="4571888" y="129883"/>
          <a:ext cx="3656707" cy="18283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/>
            <a:t>Ознайомлення</a:t>
          </a:r>
          <a:r>
            <a:rPr lang="ru-RU" sz="2400" b="1" kern="1200" dirty="0"/>
            <a:t> з </a:t>
          </a:r>
          <a:r>
            <a:rPr lang="ru-RU" sz="2400" b="1" kern="1200" dirty="0" err="1"/>
            <a:t>часовими</a:t>
          </a:r>
          <a:r>
            <a:rPr lang="ru-RU" sz="2400" b="1" kern="1200" dirty="0"/>
            <a:t> </a:t>
          </a:r>
          <a:r>
            <a:rPr lang="ru-RU" sz="2400" b="1" kern="1200" dirty="0" err="1"/>
            <a:t>відношеннями</a:t>
          </a:r>
          <a:r>
            <a:rPr lang="ru-RU" sz="2400" b="1" kern="1200" dirty="0"/>
            <a:t> «</a:t>
          </a:r>
          <a:r>
            <a:rPr lang="ru-RU" sz="2400" b="1" kern="1200" dirty="0" err="1"/>
            <a:t>швидше-повільніше</a:t>
          </a:r>
          <a:r>
            <a:rPr lang="ru-RU" sz="2400" b="1" kern="1200" dirty="0"/>
            <a:t>» </a:t>
          </a:r>
          <a:endParaRPr lang="uk-UA" sz="2400" b="1" kern="1200" dirty="0"/>
        </a:p>
      </dsp:txBody>
      <dsp:txXfrm>
        <a:off x="4625439" y="183434"/>
        <a:ext cx="3549605" cy="1721251"/>
      </dsp:txXfrm>
    </dsp:sp>
    <dsp:sp modelId="{29B6FDE8-B1C1-4D6C-B691-A6A20B40D240}">
      <dsp:nvSpPr>
        <dsp:cNvPr id="0" name=""/>
        <dsp:cNvSpPr/>
      </dsp:nvSpPr>
      <dsp:spPr>
        <a:xfrm>
          <a:off x="4937559" y="1958237"/>
          <a:ext cx="365670" cy="1371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265"/>
              </a:lnTo>
              <a:lnTo>
                <a:pt x="365670" y="137126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D3575-5470-4C3F-AF0B-12E2EC195562}">
      <dsp:nvSpPr>
        <dsp:cNvPr id="0" name=""/>
        <dsp:cNvSpPr/>
      </dsp:nvSpPr>
      <dsp:spPr>
        <a:xfrm>
          <a:off x="5303229" y="2415325"/>
          <a:ext cx="2925365" cy="1828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сприятиме</a:t>
          </a:r>
          <a:r>
            <a:rPr lang="ru-RU" sz="1800" kern="1200" dirty="0"/>
            <a:t> </a:t>
          </a:r>
          <a:r>
            <a:rPr lang="ru-RU" sz="1800" kern="1200" dirty="0" err="1"/>
            <a:t>розвитку</a:t>
          </a:r>
          <a:r>
            <a:rPr lang="ru-RU" sz="1800" kern="1200" dirty="0"/>
            <a:t> </a:t>
          </a:r>
          <a:r>
            <a:rPr lang="ru-RU" sz="1800" kern="1200" dirty="0" err="1"/>
            <a:t>первинних</a:t>
          </a:r>
          <a:r>
            <a:rPr lang="ru-RU" sz="1800" kern="1200" dirty="0"/>
            <a:t> </a:t>
          </a:r>
          <a:r>
            <a:rPr lang="ru-RU" sz="1800" kern="1200" dirty="0" err="1"/>
            <a:t>уявлень</a:t>
          </a:r>
          <a:r>
            <a:rPr lang="ru-RU" sz="1800" kern="1200" dirty="0"/>
            <a:t> про тайм-менеджмент</a:t>
          </a:r>
          <a:endParaRPr lang="uk-UA" sz="1800" kern="1200" dirty="0"/>
        </a:p>
      </dsp:txBody>
      <dsp:txXfrm>
        <a:off x="5356780" y="2468876"/>
        <a:ext cx="2818263" cy="1721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5EFA0-83E0-4AD3-9086-A02D72F5C3DF}" type="datetime7">
              <a:rPr lang="uk-UA" smtClean="0"/>
              <a:t>лис-24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E25A3-2436-4E1A-9D3F-9F36B0BBAB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73600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29B655CD-CA3B-40E8-EF6E-7112B7729E8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655B8A16-7012-555B-B589-93131F5352D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B4D9A2-4661-4A62-BCA4-3BC80D07AC44}" type="datetime7">
              <a:rPr lang="uk-UA" altLang="ru-RU" smtClean="0"/>
              <a:t>лис-24</a:t>
            </a:fld>
            <a:endParaRPr lang="en-US" altLang="ru-RU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E3196987-EE24-C233-9E49-9B39B118C60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0A3B4F2B-D257-9F48-8F02-4C2E8C1AAB1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B60D5F17-1879-C038-EDAB-BDCD69AF833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A395684F-F7DE-90A4-9CEB-7D35B1086D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183C78-678F-4EE5-BF26-259D3A2516FA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6161811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A35B5A0-95B9-F23A-9CBA-4B25A6A31D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CB3EE-3CBA-489B-BA39-CBBB27B1FF5A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E7E44572-1705-7417-7D02-FDE3E820F8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95F28DF6-40E7-3E89-E0AB-CA42DCB2AB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53E05FF-FF87-45E7-91FA-B857F8B97EBB}" type="datetime7">
              <a:rPr lang="uk-UA" altLang="ru-RU" smtClean="0"/>
              <a:t>лис-24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8335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7911C0-495A-BD4E-607E-FA9C0F62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DF1C-4072-4D42-B61B-3E8D9A965FD3}" type="slidenum">
              <a:rPr lang="en-US" altLang="ru-RU"/>
              <a:pPr/>
              <a:t>13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C68B90A9-9B04-EF66-564E-AE4BAE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60F1B20E-21BC-9962-36B5-C53CB4858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752AC4-F128-4D21-A1F8-0521CE9B01AD}" type="datetime7">
              <a:rPr lang="uk-UA" altLang="ru-RU" smtClean="0"/>
              <a:t>лис-24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05642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7911C0-495A-BD4E-607E-FA9C0F62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DF1C-4072-4D42-B61B-3E8D9A965FD3}" type="slidenum">
              <a:rPr lang="en-US" altLang="ru-RU"/>
              <a:pPr/>
              <a:t>14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C68B90A9-9B04-EF66-564E-AE4BAE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60F1B20E-21BC-9962-36B5-C53CB4858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752AC4-F128-4D21-A1F8-0521CE9B01AD}" type="datetime7">
              <a:rPr lang="uk-UA" altLang="ru-RU" smtClean="0"/>
              <a:t>лис-24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05642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7911C0-495A-BD4E-607E-FA9C0F62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DF1C-4072-4D42-B61B-3E8D9A965FD3}" type="slidenum">
              <a:rPr lang="en-US" altLang="ru-RU"/>
              <a:pPr/>
              <a:t>15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C68B90A9-9B04-EF66-564E-AE4BAE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60F1B20E-21BC-9962-36B5-C53CB4858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752AC4-F128-4D21-A1F8-0521CE9B01AD}" type="datetime7">
              <a:rPr lang="uk-UA" altLang="ru-RU" smtClean="0"/>
              <a:t>лис-24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05642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7911C0-495A-BD4E-607E-FA9C0F62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DF1C-4072-4D42-B61B-3E8D9A965FD3}" type="slidenum">
              <a:rPr lang="en-US" altLang="ru-RU"/>
              <a:pPr/>
              <a:t>16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C68B90A9-9B04-EF66-564E-AE4BAE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60F1B20E-21BC-9962-36B5-C53CB4858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752AC4-F128-4D21-A1F8-0521CE9B01AD}" type="datetime7">
              <a:rPr lang="uk-UA" altLang="ru-RU" smtClean="0"/>
              <a:t>лис-24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05642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7911C0-495A-BD4E-607E-FA9C0F62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DF1C-4072-4D42-B61B-3E8D9A965FD3}" type="slidenum">
              <a:rPr lang="en-US" altLang="ru-RU"/>
              <a:pPr/>
              <a:t>17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C68B90A9-9B04-EF66-564E-AE4BAE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60F1B20E-21BC-9962-36B5-C53CB4858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752AC4-F128-4D21-A1F8-0521CE9B01AD}" type="datetime7">
              <a:rPr lang="uk-UA" altLang="ru-RU" smtClean="0"/>
              <a:t>лис-24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05642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7911C0-495A-BD4E-607E-FA9C0F62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DF1C-4072-4D42-B61B-3E8D9A965FD3}" type="slidenum">
              <a:rPr lang="en-US" altLang="ru-RU"/>
              <a:pPr/>
              <a:t>18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C68B90A9-9B04-EF66-564E-AE4BAE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60F1B20E-21BC-9962-36B5-C53CB4858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752AC4-F128-4D21-A1F8-0521CE9B01AD}" type="datetime7">
              <a:rPr lang="uk-UA" altLang="ru-RU" smtClean="0"/>
              <a:t>лис-24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05642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7911C0-495A-BD4E-607E-FA9C0F62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DF1C-4072-4D42-B61B-3E8D9A965FD3}" type="slidenum">
              <a:rPr lang="en-US" altLang="ru-RU"/>
              <a:pPr/>
              <a:t>19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C68B90A9-9B04-EF66-564E-AE4BAE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60F1B20E-21BC-9962-36B5-C53CB4858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752AC4-F128-4D21-A1F8-0521CE9B01AD}" type="datetime7">
              <a:rPr lang="uk-UA" altLang="ru-RU" smtClean="0"/>
              <a:t>лис-24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05642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7911C0-495A-BD4E-607E-FA9C0F62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DF1C-4072-4D42-B61B-3E8D9A965FD3}" type="slidenum">
              <a:rPr lang="en-US" altLang="ru-RU"/>
              <a:pPr/>
              <a:t>20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C68B90A9-9B04-EF66-564E-AE4BAE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60F1B20E-21BC-9962-36B5-C53CB4858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752AC4-F128-4D21-A1F8-0521CE9B01AD}" type="datetime7">
              <a:rPr lang="uk-UA" altLang="ru-RU" smtClean="0"/>
              <a:t>лис-24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05642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7911C0-495A-BD4E-607E-FA9C0F62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DF1C-4072-4D42-B61B-3E8D9A965FD3}" type="slidenum">
              <a:rPr lang="en-US" altLang="ru-RU"/>
              <a:pPr/>
              <a:t>21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C68B90A9-9B04-EF66-564E-AE4BAE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60F1B20E-21BC-9962-36B5-C53CB4858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752AC4-F128-4D21-A1F8-0521CE9B01AD}" type="datetime7">
              <a:rPr lang="uk-UA" altLang="ru-RU" smtClean="0"/>
              <a:t>лис-24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05642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7911C0-495A-BD4E-607E-FA9C0F62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DF1C-4072-4D42-B61B-3E8D9A965FD3}" type="slidenum">
              <a:rPr lang="en-US" altLang="ru-RU"/>
              <a:pPr/>
              <a:t>22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C68B90A9-9B04-EF66-564E-AE4BAE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60F1B20E-21BC-9962-36B5-C53CB4858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752AC4-F128-4D21-A1F8-0521CE9B01AD}" type="datetime7">
              <a:rPr lang="uk-UA" altLang="ru-RU" smtClean="0"/>
              <a:t>лис-24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0564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7911C0-495A-BD4E-607E-FA9C0F62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DF1C-4072-4D42-B61B-3E8D9A965FD3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C68B90A9-9B04-EF66-564E-AE4BAE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60F1B20E-21BC-9962-36B5-C53CB4858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FCB970-8AB7-406E-861D-612870EE26DC}" type="datetime7">
              <a:rPr lang="uk-UA" altLang="ru-RU" smtClean="0"/>
              <a:t>лис-24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05188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7911C0-495A-BD4E-607E-FA9C0F62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DF1C-4072-4D42-B61B-3E8D9A965FD3}" type="slidenum">
              <a:rPr lang="en-US" altLang="ru-RU"/>
              <a:pPr/>
              <a:t>23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C68B90A9-9B04-EF66-564E-AE4BAE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60F1B20E-21BC-9962-36B5-C53CB4858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752AC4-F128-4D21-A1F8-0521CE9B01AD}" type="datetime7">
              <a:rPr lang="uk-UA" altLang="ru-RU" smtClean="0"/>
              <a:t>лис-24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056428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7911C0-495A-BD4E-607E-FA9C0F62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DF1C-4072-4D42-B61B-3E8D9A965FD3}" type="slidenum">
              <a:rPr lang="en-US" altLang="ru-RU"/>
              <a:pPr/>
              <a:t>24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C68B90A9-9B04-EF66-564E-AE4BAE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60F1B20E-21BC-9962-36B5-C53CB4858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2ABB6E-8A6C-4489-9585-A19AF486D5F9}" type="datetime7">
              <a:rPr lang="uk-UA" altLang="ru-RU" smtClean="0"/>
              <a:t>лис-24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577446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7911C0-495A-BD4E-607E-FA9C0F62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DF1C-4072-4D42-B61B-3E8D9A965FD3}" type="slidenum">
              <a:rPr lang="en-US" altLang="ru-RU"/>
              <a:pPr/>
              <a:t>25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C68B90A9-9B04-EF66-564E-AE4BAE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60F1B20E-21BC-9962-36B5-C53CB4858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2ABB6E-8A6C-4489-9585-A19AF486D5F9}" type="datetime7">
              <a:rPr lang="uk-UA" altLang="ru-RU" smtClean="0"/>
              <a:t>лис-24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577446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7911C0-495A-BD4E-607E-FA9C0F62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DF1C-4072-4D42-B61B-3E8D9A965FD3}" type="slidenum">
              <a:rPr lang="en-US" altLang="ru-RU"/>
              <a:pPr/>
              <a:t>26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C68B90A9-9B04-EF66-564E-AE4BAE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60F1B20E-21BC-9962-36B5-C53CB4858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2ABB6E-8A6C-4489-9585-A19AF486D5F9}" type="datetime7">
              <a:rPr lang="uk-UA" altLang="ru-RU" smtClean="0"/>
              <a:t>лис-24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577446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7911C0-495A-BD4E-607E-FA9C0F62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DF1C-4072-4D42-B61B-3E8D9A965FD3}" type="slidenum">
              <a:rPr lang="en-US" altLang="ru-RU"/>
              <a:pPr/>
              <a:t>27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C68B90A9-9B04-EF66-564E-AE4BAE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60F1B20E-21BC-9962-36B5-C53CB4858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2ABB6E-8A6C-4489-9585-A19AF486D5F9}" type="datetime7">
              <a:rPr lang="uk-UA" altLang="ru-RU" smtClean="0"/>
              <a:t>лис-24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405996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7911C0-495A-BD4E-607E-FA9C0F62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DF1C-4072-4D42-B61B-3E8D9A965FD3}" type="slidenum">
              <a:rPr lang="en-US" altLang="ru-RU"/>
              <a:pPr/>
              <a:t>28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C68B90A9-9B04-EF66-564E-AE4BAE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60F1B20E-21BC-9962-36B5-C53CB4858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2ABB6E-8A6C-4489-9585-A19AF486D5F9}" type="datetime7">
              <a:rPr lang="uk-UA" altLang="ru-RU" smtClean="0"/>
              <a:t>лис-24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737724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7911C0-495A-BD4E-607E-FA9C0F62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DF1C-4072-4D42-B61B-3E8D9A965FD3}" type="slidenum">
              <a:rPr lang="en-US" altLang="ru-RU"/>
              <a:pPr/>
              <a:t>29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C68B90A9-9B04-EF66-564E-AE4BAE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60F1B20E-21BC-9962-36B5-C53CB4858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2ABB6E-8A6C-4489-9585-A19AF486D5F9}" type="datetime7">
              <a:rPr lang="uk-UA" altLang="ru-RU" smtClean="0"/>
              <a:t>лис-24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84171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7911C0-495A-BD4E-607E-FA9C0F62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DF1C-4072-4D42-B61B-3E8D9A965FD3}" type="slidenum">
              <a:rPr lang="en-US" altLang="ru-RU"/>
              <a:pPr/>
              <a:t>30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C68B90A9-9B04-EF66-564E-AE4BAE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60F1B20E-21BC-9962-36B5-C53CB4858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2ABB6E-8A6C-4489-9585-A19AF486D5F9}" type="datetime7">
              <a:rPr lang="uk-UA" altLang="ru-RU" smtClean="0"/>
              <a:t>лис-24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833066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7911C0-495A-BD4E-607E-FA9C0F62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DF1C-4072-4D42-B61B-3E8D9A965FD3}" type="slidenum">
              <a:rPr lang="en-US" altLang="ru-RU"/>
              <a:pPr/>
              <a:t>31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C68B90A9-9B04-EF66-564E-AE4BAE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60F1B20E-21BC-9962-36B5-C53CB4858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2ABB6E-8A6C-4489-9585-A19AF486D5F9}" type="datetime7">
              <a:rPr lang="uk-UA" altLang="ru-RU" smtClean="0"/>
              <a:t>лис-24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556828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7911C0-495A-BD4E-607E-FA9C0F62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DF1C-4072-4D42-B61B-3E8D9A965FD3}" type="slidenum">
              <a:rPr lang="en-US" altLang="ru-RU"/>
              <a:pPr/>
              <a:t>32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C68B90A9-9B04-EF66-564E-AE4BAE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60F1B20E-21BC-9962-36B5-C53CB4858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2ABB6E-8A6C-4489-9585-A19AF486D5F9}" type="datetime7">
              <a:rPr lang="uk-UA" altLang="ru-RU" smtClean="0"/>
              <a:t>лис-24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33872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83C78-678F-4EE5-BF26-259D3A2516FA}" type="slidenum">
              <a:rPr lang="en-US" altLang="ru-RU" smtClean="0"/>
              <a:pPr/>
              <a:t>5</a:t>
            </a:fld>
            <a:endParaRPr lang="en-US" alt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470DD55-32A9-4AB2-8E67-F5B02B9005A7}" type="datetime7">
              <a:rPr lang="uk-UA" altLang="ru-RU" smtClean="0"/>
              <a:t>лис-24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449621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7911C0-495A-BD4E-607E-FA9C0F62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DF1C-4072-4D42-B61B-3E8D9A965FD3}" type="slidenum">
              <a:rPr lang="en-US" altLang="ru-RU"/>
              <a:pPr/>
              <a:t>34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C68B90A9-9B04-EF66-564E-AE4BAE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60F1B20E-21BC-9962-36B5-C53CB4858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2C51D7B-AE7E-466C-82BB-A901ECBFEFF5}" type="datetime7">
              <a:rPr lang="uk-UA" altLang="ru-RU" smtClean="0"/>
              <a:t>лис-24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971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7911C0-495A-BD4E-607E-FA9C0F62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DF1C-4072-4D42-B61B-3E8D9A965FD3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C68B90A9-9B04-EF66-564E-AE4BAE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60F1B20E-21BC-9962-36B5-C53CB4858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752AC4-F128-4D21-A1F8-0521CE9B01AD}" type="datetime7">
              <a:rPr lang="uk-UA" altLang="ru-RU" smtClean="0"/>
              <a:t>лис-24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05642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7911C0-495A-BD4E-607E-FA9C0F62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DF1C-4072-4D42-B61B-3E8D9A965FD3}" type="slidenum">
              <a:rPr lang="en-US" altLang="ru-RU"/>
              <a:pPr/>
              <a:t>8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C68B90A9-9B04-EF66-564E-AE4BAE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60F1B20E-21BC-9962-36B5-C53CB4858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752AC4-F128-4D21-A1F8-0521CE9B01AD}" type="datetime7">
              <a:rPr lang="uk-UA" altLang="ru-RU" smtClean="0"/>
              <a:t>лис-24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05642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7911C0-495A-BD4E-607E-FA9C0F62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DF1C-4072-4D42-B61B-3E8D9A965FD3}" type="slidenum">
              <a:rPr lang="en-US" altLang="ru-RU"/>
              <a:pPr/>
              <a:t>9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C68B90A9-9B04-EF66-564E-AE4BAE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60F1B20E-21BC-9962-36B5-C53CB4858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752AC4-F128-4D21-A1F8-0521CE9B01AD}" type="datetime7">
              <a:rPr lang="uk-UA" altLang="ru-RU" smtClean="0"/>
              <a:t>лис-24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05642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7911C0-495A-BD4E-607E-FA9C0F62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DF1C-4072-4D42-B61B-3E8D9A965FD3}" type="slidenum">
              <a:rPr lang="en-US" altLang="ru-RU"/>
              <a:pPr/>
              <a:t>10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C68B90A9-9B04-EF66-564E-AE4BAE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60F1B20E-21BC-9962-36B5-C53CB4858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752AC4-F128-4D21-A1F8-0521CE9B01AD}" type="datetime7">
              <a:rPr lang="uk-UA" altLang="ru-RU" smtClean="0"/>
              <a:t>лис-24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05642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7911C0-495A-BD4E-607E-FA9C0F62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DF1C-4072-4D42-B61B-3E8D9A965FD3}" type="slidenum">
              <a:rPr lang="en-US" altLang="ru-RU"/>
              <a:pPr/>
              <a:t>11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C68B90A9-9B04-EF66-564E-AE4BAE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60F1B20E-21BC-9962-36B5-C53CB4858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752AC4-F128-4D21-A1F8-0521CE9B01AD}" type="datetime7">
              <a:rPr lang="uk-UA" altLang="ru-RU" smtClean="0"/>
              <a:t>лис-24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05642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7911C0-495A-BD4E-607E-FA9C0F62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DF1C-4072-4D42-B61B-3E8D9A965FD3}" type="slidenum">
              <a:rPr lang="en-US" altLang="ru-RU"/>
              <a:pPr/>
              <a:t>12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C68B90A9-9B04-EF66-564E-AE4BAE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60F1B20E-21BC-9962-36B5-C53CB4858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752AC4-F128-4D21-A1F8-0521CE9B01AD}" type="datetime7">
              <a:rPr lang="uk-UA" altLang="ru-RU" smtClean="0"/>
              <a:t>лис-24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0564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3A2E-6632-4F9D-8728-2CF59ACBBE60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3A2E-6632-4F9D-8728-2CF59ACBBE60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3A2E-6632-4F9D-8728-2CF59ACBBE60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3A2E-6632-4F9D-8728-2CF59ACBBE60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3A2E-6632-4F9D-8728-2CF59ACBBE60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3A2E-6632-4F9D-8728-2CF59ACBBE60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3A2E-6632-4F9D-8728-2CF59ACBBE60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3A2E-6632-4F9D-8728-2CF59ACBBE60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3A2E-6632-4F9D-8728-2CF59ACBBE60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3A2E-6632-4F9D-8728-2CF59ACBBE60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3A2E-6632-4F9D-8728-2CF59ACBBE60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4A43A2E-6632-4F9D-8728-2CF59ACBBE60}" type="datetimeFigureOut">
              <a:rPr lang="en-US" smtClean="0"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oplatforma.com.ua/article/2326-programa-ditina&#187;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F1C5DAFD-D6D7-9704-ACC2-15A7318B745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1720" y="5432825"/>
            <a:ext cx="5040560" cy="936104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Bef>
                <a:spcPts val="0"/>
              </a:spcBef>
            </a:pPr>
            <a:r>
              <a:rPr lang="uk-UA" sz="2000" b="1" cap="none" spc="0" dirty="0">
                <a:solidFill>
                  <a:srgbClr val="58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Спікер - консультант КУ «ЦПРПП ВМР»  </a:t>
            </a:r>
            <a:endParaRPr lang="ru-RU" sz="1600" b="1" cap="none" spc="0" dirty="0">
              <a:solidFill>
                <a:srgbClr val="583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2000" b="1" cap="none" spc="0" dirty="0">
                <a:solidFill>
                  <a:srgbClr val="58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Лариса Бондарчук</a:t>
            </a:r>
            <a:endParaRPr lang="en-US" altLang="ru-RU" sz="3200" dirty="0">
              <a:solidFill>
                <a:srgbClr val="583600"/>
              </a:solidFill>
            </a:endParaRP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DE9F1E1C-8EC6-3D4E-0465-06B4EBD5C4E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536" y="1916832"/>
            <a:ext cx="6912768" cy="3024336"/>
          </a:xfr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Aft>
                <a:spcPts val="1000"/>
              </a:spcAft>
            </a:pPr>
            <a:br>
              <a:rPr lang="ru-RU" sz="240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40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40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40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40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ЕКСПРЕС ПОВІДОМЛЕННЯ</a:t>
            </a:r>
            <a:br>
              <a:rPr lang="ru-RU" sz="240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5836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5836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Особливості</a:t>
            </a:r>
            <a:r>
              <a:rPr lang="ru-RU" sz="240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5836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5836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реалізації</a:t>
            </a:r>
            <a:r>
              <a:rPr lang="ru-RU" sz="240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5836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5836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освітнього</a:t>
            </a:r>
            <a:r>
              <a:rPr lang="ru-RU" sz="240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5836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5836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напряму</a:t>
            </a:r>
            <a:r>
              <a:rPr lang="ru-RU" sz="240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5836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400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5836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Дитина</a:t>
            </a:r>
            <a:r>
              <a:rPr lang="ru-RU" sz="240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5836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сенсорно-</a:t>
            </a:r>
            <a:r>
              <a:rPr lang="ru-RU" sz="2400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5836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пізнавальному</a:t>
            </a:r>
            <a:r>
              <a:rPr lang="ru-RU" sz="240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5836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5836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просторі</a:t>
            </a:r>
            <a:r>
              <a:rPr lang="ru-RU" sz="240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5836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за </a:t>
            </a:r>
            <a:r>
              <a:rPr lang="ru-RU" sz="2400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5836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Освітньою</a:t>
            </a:r>
            <a:r>
              <a:rPr lang="ru-RU" sz="240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5836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5836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програмою</a:t>
            </a:r>
            <a:r>
              <a:rPr lang="ru-RU" sz="240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5836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400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5836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sz="240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5836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5836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40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5836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до 7 </a:t>
            </a:r>
            <a:r>
              <a:rPr lang="ru-RU" sz="2400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5836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років</a:t>
            </a:r>
            <a:r>
              <a:rPr lang="ru-RU" sz="240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5836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400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5836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Дитина</a:t>
            </a:r>
            <a:r>
              <a:rPr lang="ru-RU" sz="240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5836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»: </a:t>
            </a:r>
            <a:r>
              <a:rPr lang="ru-RU" sz="2400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5836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змістові</a:t>
            </a:r>
            <a:r>
              <a:rPr lang="ru-RU" sz="240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5836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5836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акценти</a:t>
            </a:r>
            <a:r>
              <a:rPr lang="ru-RU" sz="240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5836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br>
              <a:rPr lang="ru-RU" sz="240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5836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5836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62702" y="116632"/>
            <a:ext cx="5472608" cy="1169551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Засідання міської школи </a:t>
            </a:r>
          </a:p>
          <a:p>
            <a:r>
              <a:rPr lang="uk-UA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молодого майстра «Творення» </a:t>
            </a:r>
          </a:p>
          <a:p>
            <a:r>
              <a:rPr lang="uk-UA" sz="1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(молоді вихователі :  </a:t>
            </a:r>
            <a:r>
              <a:rPr lang="uk-UA" sz="12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ІІІ-й рік роботи</a:t>
            </a:r>
            <a:r>
              <a:rPr lang="uk-UA" sz="1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uk-UA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Дата проведення – 14.11.2024 року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Инна\Desktop\Ekr_ZPRPP_kurs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93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437112"/>
            <a:ext cx="1681749" cy="219310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2743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D86F3FD-7609-498E-7F3C-7BA753472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1632" y="-171400"/>
            <a:ext cx="7344816" cy="2160240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Друга 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молодша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група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Малята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(4-й 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рік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життя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87343333"/>
              </p:ext>
            </p:extLst>
          </p:nvPr>
        </p:nvGraphicFramePr>
        <p:xfrm>
          <a:off x="2697229" y="2132856"/>
          <a:ext cx="612068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648" y="2780928"/>
            <a:ext cx="2555776" cy="240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49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D86F3FD-7609-498E-7F3C-7BA753472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1632" y="-171400"/>
            <a:ext cx="7344816" cy="2160240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Друга 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молодша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група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Малята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(4-й 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рік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життя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77667281"/>
              </p:ext>
            </p:extLst>
          </p:nvPr>
        </p:nvGraphicFramePr>
        <p:xfrm>
          <a:off x="1979712" y="1700808"/>
          <a:ext cx="705678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556793"/>
            <a:ext cx="2778739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33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D86F3FD-7609-498E-7F3C-7BA753472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1632" y="-171400"/>
            <a:ext cx="7344816" cy="2160240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Друга 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молодша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група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Малята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(4-й 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рік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життя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05311389"/>
              </p:ext>
            </p:extLst>
          </p:nvPr>
        </p:nvGraphicFramePr>
        <p:xfrm>
          <a:off x="-1116632" y="1772816"/>
          <a:ext cx="86409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112" y="2708920"/>
            <a:ext cx="3309210" cy="226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20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D86F3FD-7609-498E-7F3C-7BA753472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1632" y="-171400"/>
            <a:ext cx="7344816" cy="2160240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Друга 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молодша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група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Малята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(4-й 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рік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життя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43267080"/>
              </p:ext>
            </p:extLst>
          </p:nvPr>
        </p:nvGraphicFramePr>
        <p:xfrm>
          <a:off x="-396552" y="1772816"/>
          <a:ext cx="691276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0789" y="2348880"/>
            <a:ext cx="3297560" cy="329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30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D86F3FD-7609-498E-7F3C-7BA753472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1632" y="-171400"/>
            <a:ext cx="7344816" cy="2160240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Друга 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молодша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група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Малята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(4-й 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рік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життя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72814">
            <a:off x="4100391" y="2611288"/>
            <a:ext cx="1785937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1810544"/>
            <a:ext cx="3240360" cy="158417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/>
              <a:t>Формування</a:t>
            </a:r>
            <a:r>
              <a:rPr lang="ru-RU" b="1" dirty="0"/>
              <a:t> </a:t>
            </a:r>
            <a:r>
              <a:rPr lang="ru-RU" b="1" dirty="0" err="1"/>
              <a:t>уявлень</a:t>
            </a:r>
            <a:r>
              <a:rPr lang="ru-RU" b="1" dirty="0"/>
              <a:t> </a:t>
            </a:r>
            <a:r>
              <a:rPr lang="ru-RU" b="1" dirty="0" err="1"/>
              <a:t>дітей</a:t>
            </a:r>
            <a:r>
              <a:rPr lang="ru-RU" b="1" dirty="0"/>
              <a:t> про </a:t>
            </a:r>
            <a:r>
              <a:rPr lang="ru-RU" b="1" dirty="0" err="1"/>
              <a:t>множину</a:t>
            </a:r>
            <a:r>
              <a:rPr lang="ru-RU" b="1" dirty="0"/>
              <a:t> </a:t>
            </a:r>
            <a:r>
              <a:rPr lang="ru-RU" b="1" dirty="0" err="1"/>
              <a:t>предметів</a:t>
            </a:r>
            <a:r>
              <a:rPr lang="ru-RU" b="1" dirty="0"/>
              <a:t> </a:t>
            </a:r>
            <a:endParaRPr lang="uk-UA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645024"/>
            <a:ext cx="4104456" cy="26642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800" b="1" dirty="0"/>
              <a:t>доцільно здійснювати на основі практичних дій щодо групування їх за якісною ознакою. </a:t>
            </a:r>
          </a:p>
          <a:p>
            <a:r>
              <a:rPr lang="uk-UA" sz="1800" b="1" dirty="0"/>
              <a:t>При сприйманні дітьми кількісних відношень вправляйте у використанні термінів «один-багато», що означають протилежні за змістом кількості.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2791" y="1716998"/>
            <a:ext cx="2230836" cy="224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1924" y="4141192"/>
            <a:ext cx="2711361" cy="216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49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D86F3FD-7609-498E-7F3C-7BA753472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1632" y="-171400"/>
            <a:ext cx="7344816" cy="2160240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Середня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група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Чомусики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b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(5-й 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рік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життя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204864"/>
            <a:ext cx="4572000" cy="30469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uk-UA" dirty="0"/>
              <a:t>Дитина п'ятого року життя володіє багатьма вміннями орієнтування в довкіллі. Впродовж року основним завданням педагога є повторення та систематизація сенсорних і математичних уявлень дітей.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112" y="2204864"/>
            <a:ext cx="2641600" cy="318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74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D86F3FD-7609-498E-7F3C-7BA753472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1632" y="-171400"/>
            <a:ext cx="7344816" cy="2160240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Середня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група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Чомусики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b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(5-й 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рік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життя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700808"/>
            <a:ext cx="2763282" cy="16921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З метою </a:t>
            </a:r>
            <a:r>
              <a:rPr lang="ru-RU" sz="2000" b="1" dirty="0" err="1"/>
              <a:t>засвоєння</a:t>
            </a:r>
            <a:r>
              <a:rPr lang="ru-RU" sz="2000" b="1" dirty="0"/>
              <a:t> </a:t>
            </a:r>
            <a:r>
              <a:rPr lang="ru-RU" sz="2000" b="1" dirty="0" err="1"/>
              <a:t>дітьми</a:t>
            </a:r>
            <a:r>
              <a:rPr lang="ru-RU" sz="2000" b="1" dirty="0"/>
              <a:t> </a:t>
            </a:r>
            <a:r>
              <a:rPr lang="ru-RU" sz="2000" b="1" dirty="0" err="1"/>
              <a:t>геометричного</a:t>
            </a:r>
            <a:r>
              <a:rPr lang="ru-RU" sz="2000" b="1" dirty="0"/>
              <a:t> </a:t>
            </a:r>
            <a:r>
              <a:rPr lang="ru-RU" sz="2000" b="1" dirty="0" err="1"/>
              <a:t>матеріалу</a:t>
            </a:r>
            <a:r>
              <a:rPr lang="ru-RU" sz="2000" b="1" dirty="0"/>
              <a:t> </a:t>
            </a:r>
            <a:r>
              <a:rPr lang="ru-RU" sz="2000" b="1" dirty="0" err="1"/>
              <a:t>потрібно</a:t>
            </a:r>
            <a:r>
              <a:rPr lang="ru-RU" sz="2000" b="1" dirty="0"/>
              <a:t>: </a:t>
            </a:r>
          </a:p>
        </p:txBody>
      </p:sp>
      <p:sp>
        <p:nvSpPr>
          <p:cNvPr id="6" name="Стрелка вниз 5"/>
          <p:cNvSpPr/>
          <p:nvPr/>
        </p:nvSpPr>
        <p:spPr>
          <a:xfrm rot="16200000">
            <a:off x="3347864" y="2042845"/>
            <a:ext cx="864096" cy="100811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427984" y="1700808"/>
            <a:ext cx="4464496" cy="29523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1. </a:t>
            </a:r>
            <a:r>
              <a:rPr lang="ru-RU" sz="2000" dirty="0" err="1">
                <a:latin typeface="Arial Black" panose="020B0A04020102020204" pitchFamily="34" charset="0"/>
              </a:rPr>
              <a:t>Створити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умови</a:t>
            </a:r>
            <a:r>
              <a:rPr lang="ru-RU" sz="2000" dirty="0">
                <a:latin typeface="Arial Black" panose="020B0A04020102020204" pitchFamily="34" charset="0"/>
              </a:rPr>
              <a:t> для практичного </a:t>
            </a:r>
            <a:r>
              <a:rPr lang="ru-RU" sz="2000" dirty="0" err="1">
                <a:latin typeface="Arial Black" panose="020B0A04020102020204" pitchFamily="34" charset="0"/>
              </a:rPr>
              <a:t>їх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розрізнення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із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словесним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поясненням</a:t>
            </a:r>
            <a:r>
              <a:rPr lang="ru-RU" sz="2000" dirty="0">
                <a:latin typeface="Arial Black" panose="020B0A04020102020204" pitchFamily="34" charset="0"/>
              </a:rPr>
              <a:t>: 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- квадрат </a:t>
            </a:r>
            <a:r>
              <a:rPr lang="ru-RU" sz="2000" dirty="0" err="1">
                <a:latin typeface="Arial Black" panose="020B0A04020102020204" pitchFamily="34" charset="0"/>
              </a:rPr>
              <a:t>червоного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кольору</a:t>
            </a:r>
            <a:r>
              <a:rPr lang="ru-RU" sz="2000" dirty="0">
                <a:latin typeface="Arial Black" panose="020B0A04020102020204" pitchFamily="34" charset="0"/>
              </a:rPr>
              <a:t>; 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- у квадрата </a:t>
            </a:r>
            <a:r>
              <a:rPr lang="ru-RU" sz="2000" dirty="0" err="1">
                <a:latin typeface="Arial Black" panose="020B0A04020102020204" pitchFamily="34" charset="0"/>
              </a:rPr>
              <a:t>чотири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сторони</a:t>
            </a:r>
            <a:r>
              <a:rPr lang="ru-RU" sz="2000" dirty="0">
                <a:latin typeface="Arial Black" panose="020B0A04020102020204" pitchFamily="34" charset="0"/>
              </a:rPr>
              <a:t>, вони </a:t>
            </a:r>
            <a:r>
              <a:rPr lang="ru-RU" sz="2000" dirty="0" err="1">
                <a:latin typeface="Arial Black" panose="020B0A04020102020204" pitchFamily="34" charset="0"/>
              </a:rPr>
              <a:t>однакової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довжини</a:t>
            </a:r>
            <a:r>
              <a:rPr lang="ru-RU" sz="2000" dirty="0">
                <a:latin typeface="Arial Black" panose="020B0A04020102020204" pitchFamily="34" charset="0"/>
              </a:rPr>
              <a:t> і т.д. 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2. </a:t>
            </a:r>
            <a:r>
              <a:rPr lang="ru-RU" sz="2000" dirty="0" err="1">
                <a:latin typeface="Arial Black" panose="020B0A04020102020204" pitchFamily="34" charset="0"/>
              </a:rPr>
              <a:t>Об'ємні</a:t>
            </a:r>
            <a:r>
              <a:rPr lang="ru-RU" sz="2000" dirty="0">
                <a:latin typeface="Arial Black" panose="020B0A04020102020204" pitchFamily="34" charset="0"/>
              </a:rPr>
              <a:t> та </a:t>
            </a:r>
            <a:r>
              <a:rPr lang="ru-RU" sz="2000" dirty="0" err="1">
                <a:latin typeface="Arial Black" panose="020B0A04020102020204" pitchFamily="34" charset="0"/>
              </a:rPr>
              <a:t>площинні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геометричні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фігури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слід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використовувати</a:t>
            </a:r>
            <a:r>
              <a:rPr lang="ru-RU" sz="2000" dirty="0">
                <a:latin typeface="Arial Black" panose="020B0A04020102020204" pitchFamily="34" charset="0"/>
              </a:rPr>
              <a:t> у </a:t>
            </a:r>
            <a:r>
              <a:rPr lang="ru-RU" sz="2000" dirty="0" err="1">
                <a:latin typeface="Arial Black" panose="020B0A04020102020204" pitchFamily="34" charset="0"/>
              </a:rPr>
              <a:t>роботі</a:t>
            </a:r>
            <a:r>
              <a:rPr lang="ru-RU" sz="2000" dirty="0">
                <a:latin typeface="Arial Black" panose="020B0A04020102020204" pitchFamily="34" charset="0"/>
              </a:rPr>
              <a:t> з </a:t>
            </a:r>
            <a:r>
              <a:rPr lang="ru-RU" sz="2000" dirty="0" err="1">
                <a:latin typeface="Arial Black" panose="020B0A04020102020204" pitchFamily="34" charset="0"/>
              </a:rPr>
              <a:t>формування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лічильної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діяльності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дітей</a:t>
            </a:r>
            <a:r>
              <a:rPr lang="ru-RU" sz="2000" dirty="0">
                <a:latin typeface="Arial Black" panose="020B0A04020102020204" pitchFamily="34" charset="0"/>
              </a:rPr>
              <a:t>, </a:t>
            </a:r>
            <a:r>
              <a:rPr lang="ru-RU" sz="2000" dirty="0" err="1">
                <a:latin typeface="Arial Black" panose="020B0A04020102020204" pitchFamily="34" charset="0"/>
              </a:rPr>
              <a:t>орієнтування</a:t>
            </a:r>
            <a:r>
              <a:rPr lang="ru-RU" sz="2000" dirty="0">
                <a:latin typeface="Arial Black" panose="020B0A04020102020204" pitchFamily="34" charset="0"/>
              </a:rPr>
              <a:t> у </a:t>
            </a:r>
            <a:r>
              <a:rPr lang="ru-RU" sz="2000" dirty="0" err="1">
                <a:latin typeface="Arial Black" panose="020B0A04020102020204" pitchFamily="34" charset="0"/>
              </a:rPr>
              <a:t>просторі</a:t>
            </a:r>
            <a:r>
              <a:rPr lang="ru-RU" sz="2000" dirty="0">
                <a:latin typeface="Arial Black" panose="020B0A04020102020204" pitchFamily="34" charset="0"/>
              </a:rPr>
              <a:t>, </a:t>
            </a:r>
            <a:r>
              <a:rPr lang="ru-RU" sz="2000" dirty="0" err="1">
                <a:latin typeface="Arial Black" panose="020B0A04020102020204" pitchFamily="34" charset="0"/>
              </a:rPr>
              <a:t>вправляння</a:t>
            </a:r>
            <a:r>
              <a:rPr lang="ru-RU" sz="2000" dirty="0">
                <a:latin typeface="Arial Black" panose="020B0A04020102020204" pitchFamily="34" charset="0"/>
              </a:rPr>
              <a:t> у </a:t>
            </a:r>
            <a:r>
              <a:rPr lang="ru-RU" sz="2000" dirty="0" err="1">
                <a:latin typeface="Arial Black" panose="020B0A04020102020204" pitchFamily="34" charset="0"/>
              </a:rPr>
              <a:t>порівнянні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</a:rPr>
              <a:t>предметів</a:t>
            </a:r>
            <a:r>
              <a:rPr lang="ru-RU" sz="2000" dirty="0">
                <a:latin typeface="Arial Black" panose="020B0A04020102020204" pitchFamily="34" charset="0"/>
              </a:rPr>
              <a:t> за величиною </a:t>
            </a:r>
            <a:r>
              <a:rPr lang="ru-RU" sz="2000" dirty="0" err="1">
                <a:latin typeface="Arial Black" panose="020B0A04020102020204" pitchFamily="34" charset="0"/>
              </a:rPr>
              <a:t>тощо</a:t>
            </a:r>
            <a:r>
              <a:rPr lang="ru-RU" sz="2000" dirty="0"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5527" y="3573016"/>
            <a:ext cx="1948441" cy="310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73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D86F3FD-7609-498E-7F3C-7BA753472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1632" y="-171400"/>
            <a:ext cx="7344816" cy="2160240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Середня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група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Чомусики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b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(5-й 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рік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життя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05191140"/>
              </p:ext>
            </p:extLst>
          </p:nvPr>
        </p:nvGraphicFramePr>
        <p:xfrm>
          <a:off x="107504" y="1628800"/>
          <a:ext cx="633670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8" y="1700808"/>
            <a:ext cx="2880320" cy="148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8" y="3284984"/>
            <a:ext cx="2880320" cy="141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65275" y="4829022"/>
            <a:ext cx="2952750" cy="142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1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D86F3FD-7609-498E-7F3C-7BA753472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1632" y="-171400"/>
            <a:ext cx="7344816" cy="2160240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Середня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група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Чомусики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b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(5-й 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рік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життя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281793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161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D86F3FD-7609-498E-7F3C-7BA753472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1632" y="-171400"/>
            <a:ext cx="7344816" cy="2160240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Середня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група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Чомусики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b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(5-й 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рік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життя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217068"/>
              </p:ext>
            </p:extLst>
          </p:nvPr>
        </p:nvGraphicFramePr>
        <p:xfrm>
          <a:off x="-324544" y="1700808"/>
          <a:ext cx="706712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204864"/>
            <a:ext cx="2736304" cy="390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61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724128" y="2276872"/>
            <a:ext cx="3168352" cy="3096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3D86F3FD-7609-498E-7F3C-7BA753472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-315416"/>
            <a:ext cx="8085609" cy="2552334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ru-RU" altLang="ru-RU" sz="2400" b="1" dirty="0" err="1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діти</a:t>
            </a:r>
            <a:r>
              <a:rPr lang="ru-RU" altLang="ru-RU" sz="2400" b="1" dirty="0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ru-RU" altLang="ru-RU" sz="2400" b="1" dirty="0" err="1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цифрової</a:t>
            </a:r>
            <a:r>
              <a:rPr lang="ru-RU" altLang="ru-RU" sz="2400" b="1" dirty="0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ru-RU" altLang="ru-RU" sz="2400" b="1" dirty="0" err="1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ери</a:t>
            </a:r>
            <a:r>
              <a:rPr lang="ru-RU" altLang="ru-RU" sz="2400" b="1" dirty="0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ru-RU" altLang="ru-RU" sz="2400" b="1" dirty="0" err="1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які</a:t>
            </a:r>
            <a:r>
              <a:rPr lang="ru-RU" altLang="ru-RU" sz="2400" b="1" dirty="0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ru-RU" altLang="ru-RU" sz="2400" b="1" dirty="0" err="1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вирізняються</a:t>
            </a:r>
            <a:r>
              <a:rPr lang="ru-RU" altLang="ru-RU" sz="2400" b="1" dirty="0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ru-RU" altLang="ru-RU" sz="2400" b="1" dirty="0" err="1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інтелектуальною</a:t>
            </a:r>
            <a:r>
              <a:rPr lang="ru-RU" altLang="ru-RU" sz="2400" b="1" dirty="0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та </a:t>
            </a:r>
            <a:r>
              <a:rPr lang="ru-RU" altLang="ru-RU" sz="2400" b="1" dirty="0" err="1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емоційною</a:t>
            </a:r>
            <a:r>
              <a:rPr lang="ru-RU" altLang="ru-RU" sz="2400" b="1" dirty="0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ru-RU" altLang="ru-RU" sz="2400" b="1" dirty="0" err="1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своєрідністю</a:t>
            </a:r>
            <a:endParaRPr lang="ru-RU" altLang="ru-RU" sz="2400" b="1" dirty="0">
              <a:ln w="3155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07504" y="1765202"/>
            <a:ext cx="5472608" cy="3931893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1400" b="1" dirty="0">
                <a:solidFill>
                  <a:srgbClr val="FF0000"/>
                </a:solidFill>
              </a:rPr>
              <a:t>Покол́іння А́льфа </a:t>
            </a:r>
            <a:r>
              <a:rPr lang="vi-VN" sz="1400" b="1" dirty="0"/>
              <a:t>(англ. </a:t>
            </a:r>
            <a:r>
              <a:rPr lang="en-US" sz="1400" b="1" dirty="0"/>
              <a:t>Generation Alpha, </a:t>
            </a:r>
            <a:r>
              <a:rPr lang="vi-VN" sz="1400" b="1" dirty="0"/>
              <a:t>скорочено </a:t>
            </a:r>
            <a:r>
              <a:rPr lang="en-US" sz="1400" b="1" dirty="0"/>
              <a:t>Gen Alpha) — </a:t>
            </a:r>
            <a:r>
              <a:rPr lang="vi-VN" sz="1400" b="1" dirty="0"/>
              <a:t>термін, що застосовується відносно людей, які народились приблизно між початком-серединою 2010-х років та серединою 2020-х років. Відповідає теорії поколінь, створеній Нілом Гоувом та Вільямом Штраусом</a:t>
            </a:r>
            <a:r>
              <a:rPr lang="ru-RU" sz="1400" b="1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639" y="2907947"/>
            <a:ext cx="2446801" cy="183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42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D86F3FD-7609-498E-7F3C-7BA753472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1632" y="-171400"/>
            <a:ext cx="7344816" cy="2160240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Середня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група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Чомусики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b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(5-й 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рік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altLang="ru-RU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життя</a:t>
            </a:r>
            <a:r>
              <a:rPr lang="ru-RU" altLang="ru-RU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00808"/>
            <a:ext cx="4968552" cy="468052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ru-RU" b="1" dirty="0" err="1">
                <a:solidFill>
                  <a:schemeClr val="tx1"/>
                </a:solidFill>
              </a:rPr>
              <a:t>Вчіть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дітей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називати</a:t>
            </a:r>
            <a:r>
              <a:rPr lang="ru-RU" b="1" dirty="0">
                <a:solidFill>
                  <a:schemeClr val="tx1"/>
                </a:solidFill>
              </a:rPr>
              <a:t> числа у межах </a:t>
            </a:r>
            <a:r>
              <a:rPr lang="ru-RU" b="1" dirty="0" err="1">
                <a:solidFill>
                  <a:schemeClr val="tx1"/>
                </a:solidFill>
              </a:rPr>
              <a:t>п'яти</a:t>
            </a:r>
            <a:r>
              <a:rPr lang="ru-RU" b="1" dirty="0">
                <a:solidFill>
                  <a:schemeClr val="tx1"/>
                </a:solidFill>
              </a:rPr>
              <a:t> у прямому та </a:t>
            </a:r>
            <a:r>
              <a:rPr lang="ru-RU" b="1" dirty="0" err="1">
                <a:solidFill>
                  <a:schemeClr val="tx1"/>
                </a:solidFill>
              </a:rPr>
              <a:t>зворотному</a:t>
            </a:r>
            <a:r>
              <a:rPr lang="ru-RU" b="1" dirty="0">
                <a:solidFill>
                  <a:schemeClr val="tx1"/>
                </a:solidFill>
              </a:rPr>
              <a:t> порядках, </a:t>
            </a:r>
            <a:r>
              <a:rPr lang="ru-RU" b="1" dirty="0" err="1">
                <a:solidFill>
                  <a:schemeClr val="tx1"/>
                </a:solidFill>
              </a:rPr>
              <a:t>утворювати</a:t>
            </a:r>
            <a:r>
              <a:rPr lang="ru-RU" b="1" dirty="0">
                <a:solidFill>
                  <a:schemeClr val="tx1"/>
                </a:solidFill>
              </a:rPr>
              <a:t> числа шляхом </a:t>
            </a:r>
            <a:r>
              <a:rPr lang="ru-RU" b="1" dirty="0" err="1">
                <a:solidFill>
                  <a:schemeClr val="tx1"/>
                </a:solidFill>
              </a:rPr>
              <a:t>додавання</a:t>
            </a:r>
            <a:r>
              <a:rPr lang="ru-RU" b="1" dirty="0">
                <a:solidFill>
                  <a:schemeClr val="tx1"/>
                </a:solidFill>
              </a:rPr>
              <a:t> 1 до </a:t>
            </a:r>
            <a:r>
              <a:rPr lang="ru-RU" b="1" dirty="0" err="1">
                <a:solidFill>
                  <a:schemeClr val="tx1"/>
                </a:solidFill>
              </a:rPr>
              <a:t>попереднього</a:t>
            </a:r>
            <a:r>
              <a:rPr lang="ru-RU" b="1" dirty="0">
                <a:solidFill>
                  <a:schemeClr val="tx1"/>
                </a:solidFill>
              </a:rPr>
              <a:t> числа. 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tx1"/>
                </a:solidFill>
              </a:rPr>
              <a:t>- Вправляйте у </a:t>
            </a:r>
            <a:r>
              <a:rPr lang="ru-RU" b="1" dirty="0" err="1">
                <a:solidFill>
                  <a:schemeClr val="tx1"/>
                </a:solidFill>
              </a:rPr>
              <a:t>засвоєнні</a:t>
            </a:r>
            <a:r>
              <a:rPr lang="ru-RU" b="1" dirty="0">
                <a:solidFill>
                  <a:schemeClr val="tx1"/>
                </a:solidFill>
              </a:rPr>
              <a:t> та </a:t>
            </a:r>
            <a:r>
              <a:rPr lang="ru-RU" b="1" dirty="0" err="1">
                <a:solidFill>
                  <a:schemeClr val="tx1"/>
                </a:solidFill>
              </a:rPr>
              <a:t>вживанні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термінів</a:t>
            </a:r>
            <a:r>
              <a:rPr lang="ru-RU" b="1" dirty="0">
                <a:solidFill>
                  <a:schemeClr val="tx1"/>
                </a:solidFill>
              </a:rPr>
              <a:t>: </a:t>
            </a:r>
            <a:r>
              <a:rPr lang="ru-RU" b="1" dirty="0" err="1">
                <a:solidFill>
                  <a:schemeClr val="tx1"/>
                </a:solidFill>
              </a:rPr>
              <a:t>стоїть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між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стоїть</a:t>
            </a:r>
            <a:r>
              <a:rPr lang="ru-RU" b="1" dirty="0">
                <a:solidFill>
                  <a:schemeClr val="tx1"/>
                </a:solidFill>
              </a:rPr>
              <a:t> перед, </a:t>
            </a:r>
            <a:r>
              <a:rPr lang="ru-RU" b="1" dirty="0" err="1">
                <a:solidFill>
                  <a:schemeClr val="tx1"/>
                </a:solidFill>
              </a:rPr>
              <a:t>стоїть</a:t>
            </a:r>
            <a:r>
              <a:rPr lang="ru-RU" b="1" dirty="0">
                <a:solidFill>
                  <a:schemeClr val="tx1"/>
                </a:solidFill>
              </a:rPr>
              <a:t> за. 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FF0000"/>
                </a:solidFill>
              </a:rPr>
              <a:t>Рекомендовано</a:t>
            </a:r>
            <a:r>
              <a:rPr lang="ru-RU" b="1" dirty="0"/>
              <a:t> </a:t>
            </a:r>
            <a:r>
              <a:rPr lang="ru-RU" b="1" dirty="0" err="1">
                <a:solidFill>
                  <a:schemeClr val="tx1"/>
                </a:solidFill>
              </a:rPr>
              <a:t>пропонувати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дітям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ігри</a:t>
            </a:r>
            <a:r>
              <a:rPr lang="ru-RU" b="1" dirty="0">
                <a:solidFill>
                  <a:schemeClr val="tx1"/>
                </a:solidFill>
              </a:rPr>
              <a:t> з цифрами в межах 10 на кубиках, </a:t>
            </a:r>
            <a:r>
              <a:rPr lang="ru-RU" b="1" dirty="0" err="1">
                <a:solidFill>
                  <a:schemeClr val="tx1"/>
                </a:solidFill>
              </a:rPr>
              <a:t>картках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оперуючи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сукупностями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предметів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виконуючи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операцію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щодо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їх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об'єднання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чи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роз'єднання</a:t>
            </a:r>
            <a:r>
              <a:rPr lang="ru-RU" b="1" dirty="0">
                <a:solidFill>
                  <a:schemeClr val="tx1"/>
                </a:solidFill>
              </a:rPr>
              <a:t>, так </a:t>
            </a:r>
            <a:r>
              <a:rPr lang="ru-RU" b="1" dirty="0" err="1">
                <a:solidFill>
                  <a:schemeClr val="tx1"/>
                </a:solidFill>
              </a:rPr>
              <a:t>діти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набувають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уявлення</a:t>
            </a:r>
            <a:r>
              <a:rPr lang="ru-RU" b="1" dirty="0">
                <a:solidFill>
                  <a:schemeClr val="tx1"/>
                </a:solidFill>
              </a:rPr>
              <a:t> про склад числа. </a:t>
            </a: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2" y="1988840"/>
            <a:ext cx="3798159" cy="2091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60114" y="4344557"/>
            <a:ext cx="3793967" cy="178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25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D86F3FD-7609-498E-7F3C-7BA753472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640960" cy="1800200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ru-RU" altLang="ru-RU" sz="2800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Старша</a:t>
            </a:r>
            <a:r>
              <a:rPr lang="ru-RU" altLang="ru-RU" sz="2800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altLang="ru-RU" sz="2800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група</a:t>
            </a:r>
            <a:r>
              <a:rPr lang="ru-RU" altLang="ru-RU" sz="2800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</a:t>
            </a:r>
            <a:r>
              <a:rPr lang="ru-RU" altLang="ru-RU" sz="2800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Фантазери-мрійники</a:t>
            </a:r>
            <a:r>
              <a:rPr lang="ru-RU" altLang="ru-RU" sz="2800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», «</a:t>
            </a:r>
            <a:r>
              <a:rPr lang="ru-RU" altLang="ru-RU" sz="2800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Дослідники</a:t>
            </a:r>
            <a:r>
              <a:rPr lang="ru-RU" altLang="ru-RU" sz="2800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br>
              <a:rPr lang="ru-RU" altLang="ru-RU" sz="2800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altLang="ru-RU" sz="2800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(6-й,7-й роки </a:t>
            </a:r>
            <a:r>
              <a:rPr lang="ru-RU" altLang="ru-RU" sz="2800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життя</a:t>
            </a:r>
            <a:r>
              <a:rPr lang="ru-RU" altLang="ru-RU" sz="2800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4186808" cy="2684511"/>
          </a:xfrm>
          <a:solidFill>
            <a:schemeClr val="bg2">
              <a:lumMod val="7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У дитини шостого року життя сприймання набуває більш цілеспрямованого характеру, розвивається здатність довільно запам'ятовувати глибше усвідомлюється значення математичного матеріалу, що вивчається.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65021" y="3717032"/>
            <a:ext cx="4176464" cy="28623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000" b="1" dirty="0"/>
              <a:t>Тому під час освітньої діяльності з формування елементарних математичних уявлень потрібно розширювати і поглиблювати знання та вміння дітей за рахунок інтегрованих занять, у яких поєднується зміст різних підрозділів Програми.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531341">
            <a:off x="4706953" y="1844824"/>
            <a:ext cx="214630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0951" y="4581128"/>
            <a:ext cx="4508105" cy="199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93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D86F3FD-7609-498E-7F3C-7BA753472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5941"/>
            <a:ext cx="8640960" cy="1700808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ru-RU" altLang="ru-RU" sz="2800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Старша</a:t>
            </a:r>
            <a:r>
              <a:rPr lang="ru-RU" altLang="ru-RU" sz="2800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altLang="ru-RU" sz="2800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група</a:t>
            </a:r>
            <a:r>
              <a:rPr lang="ru-RU" altLang="ru-RU" sz="2800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</a:t>
            </a:r>
            <a:r>
              <a:rPr lang="ru-RU" altLang="ru-RU" sz="2800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Фантазери-мрійники</a:t>
            </a:r>
            <a:r>
              <a:rPr lang="ru-RU" altLang="ru-RU" sz="2800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», «</a:t>
            </a:r>
            <a:r>
              <a:rPr lang="ru-RU" altLang="ru-RU" sz="2800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Дослідники</a:t>
            </a:r>
            <a:r>
              <a:rPr lang="ru-RU" altLang="ru-RU" sz="2800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br>
              <a:rPr lang="ru-RU" altLang="ru-RU" sz="2800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altLang="ru-RU" sz="2800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(6-й,7-й роки </a:t>
            </a:r>
            <a:r>
              <a:rPr lang="ru-RU" altLang="ru-RU" sz="2800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життя</a:t>
            </a:r>
            <a:r>
              <a:rPr lang="ru-RU" altLang="ru-RU" sz="2800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7283" y="3806890"/>
            <a:ext cx="5166568" cy="221332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Завдання порівняння предметів і множин </a:t>
            </a:r>
            <a:r>
              <a:rPr lang="uk-UA" dirty="0"/>
              <a:t>можна ускладнювати, пропонуючи дітям два співвідношення – зростання або зменшення в упорядкованому ряді предметів (наприклад: предмет товщий, ніж попередній, але тонший, ніж наступний).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9528" y="1700808"/>
            <a:ext cx="6606480" cy="1785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200" b="1" dirty="0" err="1"/>
              <a:t>Формування</a:t>
            </a:r>
            <a:r>
              <a:rPr lang="ru-RU" sz="2200" b="1" dirty="0"/>
              <a:t> </a:t>
            </a:r>
            <a:r>
              <a:rPr lang="ru-RU" sz="2200" b="1" dirty="0" err="1"/>
              <a:t>уявлень</a:t>
            </a:r>
            <a:r>
              <a:rPr lang="ru-RU" sz="2200" b="1" dirty="0"/>
              <a:t> про </a:t>
            </a:r>
            <a:r>
              <a:rPr lang="ru-RU" sz="2200" b="1" dirty="0" err="1"/>
              <a:t>множину</a:t>
            </a:r>
            <a:r>
              <a:rPr lang="ru-RU" sz="2200" b="1" dirty="0"/>
              <a:t> </a:t>
            </a:r>
            <a:r>
              <a:rPr lang="ru-RU" sz="2200" b="1" dirty="0" err="1"/>
              <a:t>предметів</a:t>
            </a:r>
            <a:r>
              <a:rPr lang="ru-RU" sz="2200" b="1" dirty="0"/>
              <a:t> </a:t>
            </a:r>
            <a:r>
              <a:rPr lang="ru-RU" sz="2200" b="1" dirty="0" err="1"/>
              <a:t>рекомендується</a:t>
            </a:r>
            <a:r>
              <a:rPr lang="ru-RU" sz="2200" b="1" dirty="0"/>
              <a:t> </a:t>
            </a:r>
            <a:r>
              <a:rPr lang="ru-RU" sz="2200" b="1" dirty="0" err="1"/>
              <a:t>здійснювати</a:t>
            </a:r>
            <a:r>
              <a:rPr lang="ru-RU" sz="2200" b="1" dirty="0"/>
              <a:t> у </a:t>
            </a:r>
            <a:r>
              <a:rPr lang="ru-RU" sz="2200" b="1" dirty="0" err="1"/>
              <a:t>двох</a:t>
            </a:r>
            <a:r>
              <a:rPr lang="ru-RU" sz="2200" b="1" dirty="0"/>
              <a:t> </a:t>
            </a:r>
            <a:r>
              <a:rPr lang="ru-RU" sz="2200" b="1" dirty="0" err="1"/>
              <a:t>напрямах</a:t>
            </a:r>
            <a:r>
              <a:rPr lang="ru-RU" sz="2200" dirty="0"/>
              <a:t>: </a:t>
            </a:r>
            <a:r>
              <a:rPr lang="ru-RU" sz="2200" dirty="0" err="1"/>
              <a:t>щодо</a:t>
            </a:r>
            <a:r>
              <a:rPr lang="ru-RU" sz="2200" dirty="0"/>
              <a:t> </a:t>
            </a:r>
            <a:r>
              <a:rPr lang="ru-RU" sz="2200" dirty="0" err="1"/>
              <a:t>їх</a:t>
            </a:r>
            <a:r>
              <a:rPr lang="ru-RU" sz="2200" dirty="0"/>
              <a:t> </a:t>
            </a:r>
            <a:r>
              <a:rPr lang="ru-RU" sz="2200" dirty="0" err="1"/>
              <a:t>якісних</a:t>
            </a:r>
            <a:r>
              <a:rPr lang="ru-RU" sz="2200" dirty="0"/>
              <a:t> </a:t>
            </a:r>
            <a:r>
              <a:rPr lang="ru-RU" sz="2200" dirty="0" err="1"/>
              <a:t>ознак</a:t>
            </a:r>
            <a:r>
              <a:rPr lang="ru-RU" sz="2200" dirty="0"/>
              <a:t> і </a:t>
            </a:r>
            <a:r>
              <a:rPr lang="ru-RU" sz="2200" dirty="0" err="1"/>
              <a:t>кількісних</a:t>
            </a:r>
            <a:r>
              <a:rPr lang="ru-RU" sz="2200" dirty="0"/>
              <a:t> </a:t>
            </a:r>
            <a:r>
              <a:rPr lang="ru-RU" sz="2200" dirty="0" err="1"/>
              <a:t>відношень</a:t>
            </a:r>
            <a:r>
              <a:rPr lang="ru-RU" sz="2200" dirty="0"/>
              <a:t>, а </a:t>
            </a:r>
            <a:r>
              <a:rPr lang="ru-RU" sz="2200" dirty="0" err="1"/>
              <a:t>порівняння</a:t>
            </a:r>
            <a:r>
              <a:rPr lang="ru-RU" sz="2200" dirty="0"/>
              <a:t> </a:t>
            </a:r>
            <a:r>
              <a:rPr lang="ru-RU" sz="2200" dirty="0" err="1"/>
              <a:t>множин</a:t>
            </a:r>
            <a:r>
              <a:rPr lang="ru-RU" sz="2200" dirty="0"/>
              <a:t> – за </a:t>
            </a:r>
            <a:r>
              <a:rPr lang="ru-RU" sz="2200" dirty="0" err="1"/>
              <a:t>допомогою</a:t>
            </a:r>
            <a:r>
              <a:rPr lang="ru-RU" sz="2200" dirty="0"/>
              <a:t> попарного </a:t>
            </a:r>
            <a:r>
              <a:rPr lang="ru-RU" sz="2200" dirty="0" err="1"/>
              <a:t>зіставлення</a:t>
            </a:r>
            <a:r>
              <a:rPr lang="ru-RU" sz="2200" dirty="0"/>
              <a:t> </a:t>
            </a:r>
            <a:r>
              <a:rPr lang="ru-RU" sz="2200" dirty="0" err="1"/>
              <a:t>їх</a:t>
            </a:r>
            <a:r>
              <a:rPr lang="ru-RU" sz="2200" dirty="0"/>
              <a:t> </a:t>
            </a:r>
            <a:r>
              <a:rPr lang="ru-RU" sz="2200" dirty="0" err="1"/>
              <a:t>елементів</a:t>
            </a:r>
            <a:r>
              <a:rPr lang="ru-RU" sz="2200" dirty="0"/>
              <a:t>.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2900" y="3520109"/>
            <a:ext cx="3657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0876" y="5196509"/>
            <a:ext cx="3535620" cy="158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76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D86F3FD-7609-498E-7F3C-7BA753472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5941"/>
            <a:ext cx="8640960" cy="1700808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ru-RU" altLang="ru-RU" sz="2800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Старша</a:t>
            </a:r>
            <a:r>
              <a:rPr lang="ru-RU" altLang="ru-RU" sz="2800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altLang="ru-RU" sz="2800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група</a:t>
            </a:r>
            <a:r>
              <a:rPr lang="ru-RU" altLang="ru-RU" sz="2800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</a:t>
            </a:r>
            <a:r>
              <a:rPr lang="ru-RU" altLang="ru-RU" sz="2800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Фантазери-мрійники</a:t>
            </a:r>
            <a:r>
              <a:rPr lang="ru-RU" altLang="ru-RU" sz="2800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», «</a:t>
            </a:r>
            <a:r>
              <a:rPr lang="ru-RU" altLang="ru-RU" sz="2800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Дослідники</a:t>
            </a:r>
            <a:r>
              <a:rPr lang="ru-RU" altLang="ru-RU" sz="2800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br>
              <a:rPr lang="ru-RU" altLang="ru-RU" sz="2800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altLang="ru-RU" sz="2800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(6-й,7-й роки </a:t>
            </a:r>
            <a:r>
              <a:rPr lang="ru-RU" altLang="ru-RU" sz="2800" b="1" cap="none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життя</a:t>
            </a:r>
            <a:r>
              <a:rPr lang="ru-RU" altLang="ru-RU" sz="2800" b="1" cap="none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608385"/>
            <a:ext cx="8229600" cy="43735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uk-UA" b="1" dirty="0">
                <a:solidFill>
                  <a:schemeClr val="tx1"/>
                </a:solidFill>
              </a:rPr>
              <a:t>Вивчаючи з дітьми числа першого десятка, рекомендується опрацьовувати такі питання: </a:t>
            </a:r>
          </a:p>
          <a:p>
            <a:r>
              <a:rPr lang="uk-UA" sz="2000" dirty="0">
                <a:solidFill>
                  <a:schemeClr val="tx1"/>
                </a:solidFill>
              </a:rPr>
              <a:t>сприймання чисел на природних групах предметів і за малюнками;</a:t>
            </a:r>
          </a:p>
          <a:p>
            <a:r>
              <a:rPr lang="uk-UA" sz="2000" dirty="0">
                <a:solidFill>
                  <a:schemeClr val="tx1"/>
                </a:solidFill>
              </a:rPr>
              <a:t>утворення числа за допомогою додавання одиниці до попереднього;</a:t>
            </a:r>
          </a:p>
          <a:p>
            <a:r>
              <a:rPr lang="uk-UA" sz="2000" dirty="0">
                <a:solidFill>
                  <a:schemeClr val="tx1"/>
                </a:solidFill>
              </a:rPr>
              <a:t>ознайомлення з друкованими цифрами; </a:t>
            </a:r>
          </a:p>
          <a:p>
            <a:r>
              <a:rPr lang="uk-UA" sz="2000" dirty="0">
                <a:solidFill>
                  <a:schemeClr val="tx1"/>
                </a:solidFill>
              </a:rPr>
              <a:t>вправи на співвіднесення певної кількості предметів за відповідним числом; </a:t>
            </a:r>
          </a:p>
          <a:p>
            <a:r>
              <a:rPr lang="uk-UA" sz="2000" dirty="0">
                <a:solidFill>
                  <a:schemeClr val="tx1"/>
                </a:solidFill>
              </a:rPr>
              <a:t>порівняння чисел на основі попереднього порівняння відповідних груп предметів; </a:t>
            </a:r>
          </a:p>
          <a:p>
            <a:r>
              <a:rPr lang="uk-UA" sz="2000" dirty="0">
                <a:solidFill>
                  <a:schemeClr val="tx1"/>
                </a:solidFill>
              </a:rPr>
              <a:t>практичні дії на засвоєння складу чисел. </a:t>
            </a:r>
          </a:p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5260115"/>
            <a:ext cx="2524447" cy="1418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77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D86F3FD-7609-498E-7F3C-7BA753472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1700808"/>
            <a:ext cx="8640960" cy="1584176"/>
          </a:xfrm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uk-UA" altLang="ru-RU" sz="2400" b="1" cap="none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br>
              <a:rPr lang="uk-UA" altLang="ru-RU" sz="2400" b="1" cap="none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altLang="ru-RU" sz="2400" b="1" cap="none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Вагомою складовою формування у дітей уявлень про числа і цифри, склад числа з двох менших є </a:t>
            </a:r>
            <a:r>
              <a:rPr lang="uk-UA" altLang="ru-RU" sz="2400" b="1" cap="none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ознайомлення з монетами та купюрами</a:t>
            </a:r>
            <a:r>
              <a:rPr lang="uk-UA" altLang="ru-RU" sz="2400" b="1" cap="none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br>
              <a:rPr lang="uk-UA" altLang="ru-RU" sz="2400" b="1" cap="none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uk-UA" altLang="ru-RU" sz="6600" b="1" cap="none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284984"/>
            <a:ext cx="4572000" cy="34163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uk-UA" dirty="0"/>
              <a:t>Це завдання має інтегрований характер, оскільки є складовою економічного виховання. </a:t>
            </a:r>
          </a:p>
          <a:p>
            <a:r>
              <a:rPr lang="uk-UA" dirty="0"/>
              <a:t>Корисним буде  вправляння дітей у складанні та </a:t>
            </a:r>
            <a:r>
              <a:rPr lang="uk-UA" b="1" dirty="0"/>
              <a:t>розв'язуванні логічних задач</a:t>
            </a:r>
            <a:r>
              <a:rPr lang="uk-UA" dirty="0"/>
              <a:t>, змістом яких є купівля та продаж товарів.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478583"/>
            <a:ext cx="3983375" cy="298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6885" y="260648"/>
            <a:ext cx="85918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  <a:ea typeface="+mj-ea"/>
                <a:cs typeface="+mj-cs"/>
              </a:rPr>
              <a:t>Старша</a:t>
            </a:r>
            <a:r>
              <a:rPr lang="ru-RU" altLang="ru-RU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  <a:ea typeface="+mj-ea"/>
                <a:cs typeface="+mj-cs"/>
              </a:rPr>
              <a:t> </a:t>
            </a:r>
            <a:r>
              <a:rPr lang="ru-RU" altLang="ru-RU" sz="2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  <a:ea typeface="+mj-ea"/>
                <a:cs typeface="+mj-cs"/>
              </a:rPr>
              <a:t>група</a:t>
            </a:r>
            <a:r>
              <a:rPr lang="ru-RU" altLang="ru-RU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  <a:ea typeface="+mj-ea"/>
                <a:cs typeface="+mj-cs"/>
              </a:rPr>
              <a:t> «</a:t>
            </a:r>
            <a:r>
              <a:rPr lang="ru-RU" altLang="ru-RU" sz="2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  <a:ea typeface="+mj-ea"/>
                <a:cs typeface="+mj-cs"/>
              </a:rPr>
              <a:t>Фантазери-мрійники</a:t>
            </a:r>
            <a:r>
              <a:rPr lang="ru-RU" altLang="ru-RU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  <a:ea typeface="+mj-ea"/>
                <a:cs typeface="+mj-cs"/>
              </a:rPr>
              <a:t>», «</a:t>
            </a:r>
            <a:r>
              <a:rPr lang="ru-RU" altLang="ru-RU" sz="2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  <a:ea typeface="+mj-ea"/>
                <a:cs typeface="+mj-cs"/>
              </a:rPr>
              <a:t>Дослідники</a:t>
            </a:r>
            <a:r>
              <a:rPr lang="ru-RU" altLang="ru-RU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  <a:ea typeface="+mj-ea"/>
                <a:cs typeface="+mj-cs"/>
              </a:rPr>
              <a:t>» </a:t>
            </a:r>
            <a:br>
              <a:rPr lang="ru-RU" altLang="ru-RU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  <a:ea typeface="+mj-ea"/>
                <a:cs typeface="+mj-cs"/>
              </a:rPr>
            </a:br>
            <a:r>
              <a:rPr lang="ru-RU" altLang="ru-RU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  <a:ea typeface="+mj-ea"/>
                <a:cs typeface="+mj-cs"/>
              </a:rPr>
              <a:t>(6-й,7-й роки </a:t>
            </a:r>
            <a:r>
              <a:rPr lang="ru-RU" altLang="ru-RU" sz="2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  <a:ea typeface="+mj-ea"/>
                <a:cs typeface="+mj-cs"/>
              </a:rPr>
              <a:t>життя</a:t>
            </a:r>
            <a:r>
              <a:rPr lang="ru-RU" altLang="ru-RU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  <a:ea typeface="+mj-ea"/>
                <a:cs typeface="+mj-cs"/>
              </a:rPr>
              <a:t>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5974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6885" y="260648"/>
            <a:ext cx="85918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  <a:ea typeface="+mj-ea"/>
                <a:cs typeface="+mj-cs"/>
              </a:rPr>
              <a:t>Старша</a:t>
            </a:r>
            <a:r>
              <a:rPr lang="ru-RU" altLang="ru-RU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  <a:ea typeface="+mj-ea"/>
                <a:cs typeface="+mj-cs"/>
              </a:rPr>
              <a:t> </a:t>
            </a:r>
            <a:r>
              <a:rPr lang="ru-RU" altLang="ru-RU" sz="2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  <a:ea typeface="+mj-ea"/>
                <a:cs typeface="+mj-cs"/>
              </a:rPr>
              <a:t>група</a:t>
            </a:r>
            <a:r>
              <a:rPr lang="ru-RU" altLang="ru-RU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  <a:ea typeface="+mj-ea"/>
                <a:cs typeface="+mj-cs"/>
              </a:rPr>
              <a:t> «</a:t>
            </a:r>
            <a:r>
              <a:rPr lang="ru-RU" altLang="ru-RU" sz="2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  <a:ea typeface="+mj-ea"/>
                <a:cs typeface="+mj-cs"/>
              </a:rPr>
              <a:t>Фантазери-мрійники</a:t>
            </a:r>
            <a:r>
              <a:rPr lang="ru-RU" altLang="ru-RU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  <a:ea typeface="+mj-ea"/>
                <a:cs typeface="+mj-cs"/>
              </a:rPr>
              <a:t>», «</a:t>
            </a:r>
            <a:r>
              <a:rPr lang="ru-RU" altLang="ru-RU" sz="2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  <a:ea typeface="+mj-ea"/>
                <a:cs typeface="+mj-cs"/>
              </a:rPr>
              <a:t>Дослідники</a:t>
            </a:r>
            <a:r>
              <a:rPr lang="ru-RU" altLang="ru-RU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  <a:ea typeface="+mj-ea"/>
                <a:cs typeface="+mj-cs"/>
              </a:rPr>
              <a:t>» </a:t>
            </a:r>
            <a:br>
              <a:rPr lang="ru-RU" altLang="ru-RU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  <a:ea typeface="+mj-ea"/>
                <a:cs typeface="+mj-cs"/>
              </a:rPr>
            </a:br>
            <a:r>
              <a:rPr lang="ru-RU" altLang="ru-RU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  <a:ea typeface="+mj-ea"/>
                <a:cs typeface="+mj-cs"/>
              </a:rPr>
              <a:t>(6-й,7-й роки </a:t>
            </a:r>
            <a:r>
              <a:rPr lang="ru-RU" altLang="ru-RU" sz="2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  <a:ea typeface="+mj-ea"/>
                <a:cs typeface="+mj-cs"/>
              </a:rPr>
              <a:t>життя</a:t>
            </a:r>
            <a:r>
              <a:rPr lang="ru-RU" altLang="ru-RU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  <a:ea typeface="+mj-ea"/>
                <a:cs typeface="+mj-cs"/>
              </a:rPr>
              <a:t>)</a:t>
            </a:r>
            <a:endParaRPr lang="uk-UA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11874574"/>
              </p:ext>
            </p:extLst>
          </p:nvPr>
        </p:nvGraphicFramePr>
        <p:xfrm>
          <a:off x="1475656" y="2492896"/>
          <a:ext cx="69127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86000" y="1772816"/>
            <a:ext cx="5022304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/>
              <a:t>Формування</a:t>
            </a:r>
            <a:r>
              <a:rPr lang="ru-RU" b="1" dirty="0"/>
              <a:t> </a:t>
            </a:r>
            <a:r>
              <a:rPr lang="ru-RU" b="1" dirty="0" err="1"/>
              <a:t>уявлень</a:t>
            </a:r>
            <a:r>
              <a:rPr lang="ru-RU" b="1" dirty="0"/>
              <a:t> про </a:t>
            </a:r>
            <a:r>
              <a:rPr lang="ru-RU" b="1" dirty="0" err="1"/>
              <a:t>геометричні</a:t>
            </a:r>
            <a:r>
              <a:rPr lang="ru-RU" b="1" dirty="0"/>
              <a:t> </a:t>
            </a:r>
            <a:r>
              <a:rPr lang="ru-RU" b="1" dirty="0" err="1"/>
              <a:t>фігури</a:t>
            </a:r>
            <a:r>
              <a:rPr lang="ru-RU" b="1" dirty="0"/>
              <a:t> 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51645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6885" y="260648"/>
            <a:ext cx="85918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  <a:ea typeface="+mj-ea"/>
                <a:cs typeface="+mj-cs"/>
              </a:rPr>
              <a:t>Старша</a:t>
            </a:r>
            <a:r>
              <a:rPr lang="ru-RU" altLang="ru-RU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  <a:ea typeface="+mj-ea"/>
                <a:cs typeface="+mj-cs"/>
              </a:rPr>
              <a:t> </a:t>
            </a:r>
            <a:r>
              <a:rPr lang="ru-RU" altLang="ru-RU" sz="2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  <a:ea typeface="+mj-ea"/>
                <a:cs typeface="+mj-cs"/>
              </a:rPr>
              <a:t>група</a:t>
            </a:r>
            <a:r>
              <a:rPr lang="ru-RU" altLang="ru-RU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  <a:ea typeface="+mj-ea"/>
                <a:cs typeface="+mj-cs"/>
              </a:rPr>
              <a:t> «</a:t>
            </a:r>
            <a:r>
              <a:rPr lang="ru-RU" altLang="ru-RU" sz="2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  <a:ea typeface="+mj-ea"/>
                <a:cs typeface="+mj-cs"/>
              </a:rPr>
              <a:t>Фантазери-мрійники</a:t>
            </a:r>
            <a:r>
              <a:rPr lang="ru-RU" altLang="ru-RU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  <a:ea typeface="+mj-ea"/>
                <a:cs typeface="+mj-cs"/>
              </a:rPr>
              <a:t>», «</a:t>
            </a:r>
            <a:r>
              <a:rPr lang="ru-RU" altLang="ru-RU" sz="2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  <a:ea typeface="+mj-ea"/>
                <a:cs typeface="+mj-cs"/>
              </a:rPr>
              <a:t>Дослідники</a:t>
            </a:r>
            <a:r>
              <a:rPr lang="ru-RU" altLang="ru-RU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  <a:ea typeface="+mj-ea"/>
                <a:cs typeface="+mj-cs"/>
              </a:rPr>
              <a:t>» </a:t>
            </a:r>
            <a:br>
              <a:rPr lang="ru-RU" altLang="ru-RU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  <a:ea typeface="+mj-ea"/>
                <a:cs typeface="+mj-cs"/>
              </a:rPr>
            </a:br>
            <a:r>
              <a:rPr lang="ru-RU" altLang="ru-RU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  <a:ea typeface="+mj-ea"/>
                <a:cs typeface="+mj-cs"/>
              </a:rPr>
              <a:t>(6-й,7-й роки </a:t>
            </a:r>
            <a:r>
              <a:rPr lang="ru-RU" altLang="ru-RU" sz="2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  <a:ea typeface="+mj-ea"/>
                <a:cs typeface="+mj-cs"/>
              </a:rPr>
              <a:t>життя</a:t>
            </a:r>
            <a:r>
              <a:rPr lang="ru-RU" altLang="ru-RU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  <a:ea typeface="+mj-ea"/>
                <a:cs typeface="+mj-cs"/>
              </a:rPr>
              <a:t>)</a:t>
            </a:r>
            <a:endParaRPr lang="uk-UA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844824"/>
            <a:ext cx="552636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/>
              <a:t>У старшій групі діти ознайомлюються з </a:t>
            </a:r>
            <a:r>
              <a:rPr lang="uk-UA" b="1" dirty="0"/>
              <a:t>поняттям «задача»</a:t>
            </a:r>
            <a:r>
              <a:rPr lang="uk-UA" dirty="0"/>
              <a:t>, її структурою, навчаються розв'язувати прості задачі на знаходження суми й остачі.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34031" y="4004850"/>
            <a:ext cx="4572000" cy="22467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l"/>
            <a:r>
              <a:rPr lang="uk-UA" sz="2000" b="1" dirty="0"/>
              <a:t>Обирайте найбільш ефективні форми роботи: </a:t>
            </a:r>
          </a:p>
          <a:p>
            <a:pPr marL="342900" indent="-342900" algn="l">
              <a:buFontTx/>
              <a:buChar char="-"/>
            </a:pPr>
            <a:r>
              <a:rPr lang="uk-UA" sz="2000" dirty="0"/>
              <a:t>використання художнього слова (віршовані задачі, задачі-розповіді, задачі-жарти); </a:t>
            </a:r>
          </a:p>
          <a:p>
            <a:pPr marL="342900" indent="-342900" algn="l">
              <a:buFontTx/>
              <a:buChar char="-"/>
            </a:pPr>
            <a:r>
              <a:rPr lang="uk-UA" sz="2000" dirty="0"/>
              <a:t>народну педагогіку (загадки, прислів’я), проблемні ситуації.</a:t>
            </a:r>
          </a:p>
        </p:txBody>
      </p:sp>
      <p:sp>
        <p:nvSpPr>
          <p:cNvPr id="7" name="Выноска 3 (без границы) 6"/>
          <p:cNvSpPr/>
          <p:nvPr/>
        </p:nvSpPr>
        <p:spPr>
          <a:xfrm>
            <a:off x="1428139" y="4008463"/>
            <a:ext cx="1368152" cy="1512168"/>
          </a:xfrm>
          <a:prstGeom prst="callout3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9482" y="4145128"/>
            <a:ext cx="1205466" cy="120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84482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90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640960" cy="28007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uk-UA" sz="3600" dirty="0">
                <a:solidFill>
                  <a:srgbClr val="800080"/>
                </a:solidFill>
              </a:rPr>
              <a:t>Ефективною формою роботи є </a:t>
            </a:r>
          </a:p>
          <a:p>
            <a:pPr marL="342900" indent="-342900" algn="l">
              <a:buFontTx/>
              <a:buChar char="-"/>
            </a:pPr>
            <a:r>
              <a:rPr lang="uk-UA" sz="2800" b="1" dirty="0">
                <a:solidFill>
                  <a:srgbClr val="800080"/>
                </a:solidFill>
              </a:rPr>
              <a:t>використання народної педагогіки: </a:t>
            </a:r>
            <a:r>
              <a:rPr lang="uk-UA" sz="2800" b="1" i="1" dirty="0">
                <a:solidFill>
                  <a:srgbClr val="800080"/>
                </a:solidFill>
              </a:rPr>
              <a:t>народна математика, як сукупність народних математичних знань та навичок, в основі якої лежать потреби практичної діяльності</a:t>
            </a:r>
            <a:endParaRPr lang="uk-UA" sz="3600" b="1" i="1" dirty="0">
              <a:solidFill>
                <a:srgbClr val="80008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85EB893-AB06-4758-9443-6CCD93F12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996952"/>
            <a:ext cx="864096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1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496944" cy="34163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uk-UA" sz="3600" b="1" i="1" dirty="0">
                <a:solidFill>
                  <a:srgbClr val="800080"/>
                </a:solidFill>
              </a:rPr>
              <a:t>На Україні найдавнішими засобами лічби були пальці рук, різні дрібні предмети. </a:t>
            </a:r>
          </a:p>
          <a:p>
            <a:pPr algn="l"/>
            <a:r>
              <a:rPr lang="uk-UA" sz="3600" b="1" i="1" dirty="0">
                <a:solidFill>
                  <a:srgbClr val="800080"/>
                </a:solidFill>
              </a:rPr>
              <a:t>Так, при лічбі на пальцях, їх називали «колодочками» на одній руці налічували 15 колодочок.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BDEBD0-5A33-4598-9A06-F45BE8FCD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887" y="3591667"/>
            <a:ext cx="256222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5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D039A1E-DBD3-4DBD-8739-645E33B9F159}"/>
              </a:ext>
            </a:extLst>
          </p:cNvPr>
          <p:cNvSpPr/>
          <p:nvPr/>
        </p:nvSpPr>
        <p:spPr>
          <a:xfrm>
            <a:off x="251520" y="1166842"/>
            <a:ext cx="4608512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800080"/>
                </a:solidFill>
              </a:rPr>
              <a:t>З </a:t>
            </a:r>
            <a:r>
              <a:rPr lang="ru-RU" sz="3600" b="1" i="1" dirty="0" err="1">
                <a:solidFill>
                  <a:srgbClr val="800080"/>
                </a:solidFill>
              </a:rPr>
              <a:t>предметів</a:t>
            </a:r>
            <a:r>
              <a:rPr lang="ru-RU" sz="3600" b="1" i="1" dirty="0">
                <a:solidFill>
                  <a:srgbClr val="800080"/>
                </a:solidFill>
              </a:rPr>
              <a:t> </a:t>
            </a:r>
            <a:r>
              <a:rPr lang="ru-RU" sz="3600" b="1" i="1" dirty="0" err="1">
                <a:solidFill>
                  <a:srgbClr val="800080"/>
                </a:solidFill>
              </a:rPr>
              <a:t>використовували</a:t>
            </a:r>
            <a:r>
              <a:rPr lang="ru-RU" sz="3600" b="1" i="1" dirty="0">
                <a:solidFill>
                  <a:srgbClr val="800080"/>
                </a:solidFill>
              </a:rPr>
              <a:t> </a:t>
            </a:r>
            <a:r>
              <a:rPr lang="ru-RU" sz="3600" b="1" i="1" dirty="0" err="1">
                <a:solidFill>
                  <a:srgbClr val="800080"/>
                </a:solidFill>
              </a:rPr>
              <a:t>картоплини</a:t>
            </a:r>
            <a:r>
              <a:rPr lang="ru-RU" sz="3600" b="1" i="1" dirty="0">
                <a:solidFill>
                  <a:srgbClr val="800080"/>
                </a:solidFill>
              </a:rPr>
              <a:t>, </a:t>
            </a:r>
            <a:r>
              <a:rPr lang="ru-RU" sz="3600" b="1" i="1" dirty="0" err="1">
                <a:solidFill>
                  <a:srgbClr val="800080"/>
                </a:solidFill>
              </a:rPr>
              <a:t>квасолинки</a:t>
            </a:r>
            <a:r>
              <a:rPr lang="ru-RU" sz="3600" b="1" i="1" dirty="0">
                <a:solidFill>
                  <a:srgbClr val="800080"/>
                </a:solidFill>
              </a:rPr>
              <a:t>, </a:t>
            </a:r>
            <a:r>
              <a:rPr lang="ru-RU" sz="3600" b="1" i="1" dirty="0" err="1">
                <a:solidFill>
                  <a:srgbClr val="800080"/>
                </a:solidFill>
              </a:rPr>
              <a:t>палички</a:t>
            </a:r>
            <a:r>
              <a:rPr lang="ru-RU" sz="3600" b="1" i="1" dirty="0">
                <a:solidFill>
                  <a:srgbClr val="800080"/>
                </a:solidFill>
              </a:rPr>
              <a:t>. </a:t>
            </a:r>
          </a:p>
          <a:p>
            <a:r>
              <a:rPr lang="ru-RU" sz="3600" b="1" i="1" dirty="0">
                <a:solidFill>
                  <a:srgbClr val="800080"/>
                </a:solidFill>
              </a:rPr>
              <a:t>Парами </a:t>
            </a:r>
            <a:r>
              <a:rPr lang="ru-RU" sz="3600" b="1" i="1" dirty="0" err="1">
                <a:solidFill>
                  <a:srgbClr val="800080"/>
                </a:solidFill>
              </a:rPr>
              <a:t>лічили</a:t>
            </a:r>
            <a:r>
              <a:rPr lang="ru-RU" sz="3600" b="1" i="1" dirty="0">
                <a:solidFill>
                  <a:srgbClr val="800080"/>
                </a:solidFill>
              </a:rPr>
              <a:t> худобу, </a:t>
            </a:r>
            <a:r>
              <a:rPr lang="ru-RU" sz="3600" b="1" i="1" dirty="0" err="1">
                <a:solidFill>
                  <a:srgbClr val="800080"/>
                </a:solidFill>
              </a:rPr>
              <a:t>птицю</a:t>
            </a:r>
            <a:r>
              <a:rPr lang="ru-RU" sz="3600" b="1" i="1" dirty="0">
                <a:solidFill>
                  <a:srgbClr val="800080"/>
                </a:solidFill>
              </a:rPr>
              <a:t>, </a:t>
            </a:r>
            <a:r>
              <a:rPr lang="ru-RU" sz="3600" b="1" i="1" dirty="0" err="1">
                <a:solidFill>
                  <a:srgbClr val="800080"/>
                </a:solidFill>
              </a:rPr>
              <a:t>хатнє</a:t>
            </a:r>
            <a:r>
              <a:rPr lang="ru-RU" sz="3600" b="1" i="1" dirty="0">
                <a:solidFill>
                  <a:srgbClr val="800080"/>
                </a:solidFill>
              </a:rPr>
              <a:t> добро </a:t>
            </a:r>
            <a:endParaRPr lang="uk-UA" sz="3600" b="1" i="1" dirty="0">
              <a:solidFill>
                <a:srgbClr val="80008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DD1EC0-1842-4B43-865D-3FED43056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620688"/>
            <a:ext cx="396044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8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640960" cy="548640"/>
          </a:xfrm>
        </p:spPr>
        <p:txBody>
          <a:bodyPr>
            <a:noAutofit/>
          </a:bodyPr>
          <a:lstStyle/>
          <a:p>
            <a:r>
              <a:rPr lang="ru-RU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Освітня</a:t>
            </a:r>
            <a:r>
              <a:rPr lang="ru-RU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програма</a:t>
            </a:r>
            <a:r>
              <a:rPr lang="ru-RU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</a:t>
            </a:r>
            <a:r>
              <a:rPr lang="ru-RU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до 7 </a:t>
            </a:r>
            <a:r>
              <a:rPr lang="ru-RU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Дитина</a:t>
            </a:r>
            <a:r>
              <a:rPr lang="ru-RU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br>
              <a:rPr lang="ru-RU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(нова </a:t>
            </a:r>
            <a:r>
              <a:rPr lang="ru-RU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редакція</a:t>
            </a:r>
            <a:r>
              <a:rPr lang="ru-RU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2020 року)</a:t>
            </a:r>
            <a:endParaRPr lang="uk-UA" sz="28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772816"/>
            <a:ext cx="4258816" cy="4373563"/>
          </a:xfrm>
        </p:spPr>
        <p:txBody>
          <a:bodyPr>
            <a:normAutofit/>
          </a:bodyPr>
          <a:lstStyle/>
          <a:p>
            <a:r>
              <a:rPr lang="uk-UA" b="1" dirty="0"/>
              <a:t>розкриває нову філософію педагогічної діяльності, у якій педагог – </a:t>
            </a:r>
            <a:r>
              <a:rPr lang="uk-UA" b="1" dirty="0" err="1"/>
              <a:t>мотиватор</a:t>
            </a:r>
            <a:r>
              <a:rPr lang="uk-UA" b="1" dirty="0"/>
              <a:t> особистісного розвитку дитини, а не хранитель стереотипів </a:t>
            </a:r>
            <a:r>
              <a:rPr lang="uk-UA" b="1" dirty="0" err="1"/>
              <a:t>минувщини</a:t>
            </a:r>
            <a:r>
              <a:rPr lang="uk-UA" b="1" dirty="0"/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744416" cy="494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910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D039A1E-DBD3-4DBD-8739-645E33B9F159}"/>
              </a:ext>
            </a:extLst>
          </p:cNvPr>
          <p:cNvSpPr/>
          <p:nvPr/>
        </p:nvSpPr>
        <p:spPr>
          <a:xfrm>
            <a:off x="107504" y="260648"/>
            <a:ext cx="8712968" cy="3539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rgbClr val="800080"/>
                </a:solidFill>
              </a:rPr>
              <a:t>Основні міри – «лікоть», «п’ядь», «ступня», «сажень», «крок». «Лікоть» - відстань між </a:t>
            </a:r>
            <a:r>
              <a:rPr lang="uk-UA" sz="3200" b="1" i="1" dirty="0" err="1">
                <a:solidFill>
                  <a:srgbClr val="800080"/>
                </a:solidFill>
              </a:rPr>
              <a:t>локтевим</a:t>
            </a:r>
            <a:r>
              <a:rPr lang="uk-UA" sz="3200" b="1" i="1" dirty="0">
                <a:solidFill>
                  <a:srgbClr val="800080"/>
                </a:solidFill>
              </a:rPr>
              <a:t> суглобом і кінцем стиснутого кулака («</a:t>
            </a:r>
            <a:r>
              <a:rPr lang="uk-UA" sz="3200" b="1" i="1" dirty="0" err="1">
                <a:solidFill>
                  <a:srgbClr val="800080"/>
                </a:solidFill>
              </a:rPr>
              <a:t>п’ястуха</a:t>
            </a:r>
            <a:r>
              <a:rPr lang="uk-UA" sz="3200" b="1" i="1" dirty="0">
                <a:solidFill>
                  <a:srgbClr val="800080"/>
                </a:solidFill>
              </a:rPr>
              <a:t>») людини середнього зросту – становив 45-50 см. </a:t>
            </a:r>
          </a:p>
          <a:p>
            <a:r>
              <a:rPr lang="uk-UA" sz="3200" b="1" i="1" dirty="0">
                <a:solidFill>
                  <a:srgbClr val="800080"/>
                </a:solidFill>
              </a:rPr>
              <a:t> 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0FF257F-4AE3-4A9F-A554-DB0A4B741109}"/>
              </a:ext>
            </a:extLst>
          </p:cNvPr>
          <p:cNvSpPr/>
          <p:nvPr/>
        </p:nvSpPr>
        <p:spPr>
          <a:xfrm>
            <a:off x="4301353" y="3800078"/>
            <a:ext cx="449999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800080"/>
                </a:solidFill>
              </a:rPr>
              <a:t>.</a:t>
            </a:r>
            <a:endParaRPr lang="uk-UA" b="1" i="1" dirty="0">
              <a:solidFill>
                <a:srgbClr val="80008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98B14F-9144-4CC5-B69D-FE71D8854A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242016"/>
            <a:ext cx="4248471" cy="349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6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D039A1E-DBD3-4DBD-8739-645E33B9F159}"/>
              </a:ext>
            </a:extLst>
          </p:cNvPr>
          <p:cNvSpPr/>
          <p:nvPr/>
        </p:nvSpPr>
        <p:spPr>
          <a:xfrm>
            <a:off x="107504" y="260648"/>
            <a:ext cx="8712968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rgbClr val="800080"/>
                </a:solidFill>
              </a:rPr>
              <a:t>«П’ядь» розділялась на «мала п’ядь» - відстань між розставленими великим і вказівними пальцями (19 см). «велика п’ядь» - між великим пальцем і мізинцем (21-23 см)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E75933-2790-4713-ABEB-A47F6EE30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708920"/>
            <a:ext cx="864096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D039A1E-DBD3-4DBD-8739-645E33B9F159}"/>
              </a:ext>
            </a:extLst>
          </p:cNvPr>
          <p:cNvSpPr/>
          <p:nvPr/>
        </p:nvSpPr>
        <p:spPr>
          <a:xfrm>
            <a:off x="107504" y="260648"/>
            <a:ext cx="871296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uk-UA" sz="3600" b="1" i="1" dirty="0">
              <a:solidFill>
                <a:srgbClr val="800080"/>
              </a:solidFill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9FE11396-424B-4C6A-852B-E79D1DCF5B09}"/>
              </a:ext>
            </a:extLst>
          </p:cNvPr>
          <p:cNvSpPr/>
          <p:nvPr/>
        </p:nvSpPr>
        <p:spPr>
          <a:xfrm>
            <a:off x="251520" y="332656"/>
            <a:ext cx="4408431" cy="5078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800080"/>
                </a:solidFill>
              </a:rPr>
              <a:t>Ці</a:t>
            </a:r>
            <a:r>
              <a:rPr lang="ru-RU" sz="3600" b="1" dirty="0">
                <a:solidFill>
                  <a:srgbClr val="800080"/>
                </a:solidFill>
              </a:rPr>
              <a:t> </a:t>
            </a:r>
            <a:r>
              <a:rPr lang="ru-RU" sz="3600" b="1" dirty="0" err="1">
                <a:solidFill>
                  <a:srgbClr val="800080"/>
                </a:solidFill>
              </a:rPr>
              <a:t>знання</a:t>
            </a:r>
            <a:r>
              <a:rPr lang="ru-RU" sz="3600" b="1" dirty="0">
                <a:solidFill>
                  <a:srgbClr val="800080"/>
                </a:solidFill>
              </a:rPr>
              <a:t> </a:t>
            </a:r>
            <a:r>
              <a:rPr lang="ru-RU" sz="3600" b="1" dirty="0" err="1">
                <a:solidFill>
                  <a:srgbClr val="800080"/>
                </a:solidFill>
              </a:rPr>
              <a:t>можна</a:t>
            </a:r>
            <a:r>
              <a:rPr lang="ru-RU" sz="3600" b="1" dirty="0">
                <a:solidFill>
                  <a:srgbClr val="800080"/>
                </a:solidFill>
              </a:rPr>
              <a:t> </a:t>
            </a:r>
            <a:r>
              <a:rPr lang="ru-RU" sz="3600" b="1" dirty="0" err="1">
                <a:solidFill>
                  <a:srgbClr val="800080"/>
                </a:solidFill>
              </a:rPr>
              <a:t>успішно</a:t>
            </a:r>
            <a:r>
              <a:rPr lang="ru-RU" sz="3600" b="1" dirty="0">
                <a:solidFill>
                  <a:srgbClr val="800080"/>
                </a:solidFill>
              </a:rPr>
              <a:t> </a:t>
            </a:r>
            <a:r>
              <a:rPr lang="ru-RU" sz="3600" b="1" dirty="0" err="1">
                <a:solidFill>
                  <a:srgbClr val="800080"/>
                </a:solidFill>
              </a:rPr>
              <a:t>застосовувати</a:t>
            </a:r>
            <a:r>
              <a:rPr lang="ru-RU" sz="3600" b="1" dirty="0">
                <a:solidFill>
                  <a:srgbClr val="800080"/>
                </a:solidFill>
              </a:rPr>
              <a:t> з </a:t>
            </a:r>
            <a:r>
              <a:rPr lang="ru-RU" sz="3600" b="1" dirty="0" err="1">
                <a:solidFill>
                  <a:srgbClr val="800080"/>
                </a:solidFill>
              </a:rPr>
              <a:t>дітьми</a:t>
            </a:r>
            <a:r>
              <a:rPr lang="ru-RU" sz="3600" b="1" dirty="0">
                <a:solidFill>
                  <a:srgbClr val="800080"/>
                </a:solidFill>
              </a:rPr>
              <a:t> як на </a:t>
            </a:r>
            <a:r>
              <a:rPr lang="ru-RU" sz="3600" b="1" dirty="0" err="1">
                <a:solidFill>
                  <a:srgbClr val="800080"/>
                </a:solidFill>
              </a:rPr>
              <a:t>заняттях</a:t>
            </a:r>
            <a:r>
              <a:rPr lang="ru-RU" sz="3600" b="1" dirty="0">
                <a:solidFill>
                  <a:srgbClr val="800080"/>
                </a:solidFill>
              </a:rPr>
              <a:t>, </a:t>
            </a:r>
          </a:p>
          <a:p>
            <a:r>
              <a:rPr lang="ru-RU" sz="3600" b="1" dirty="0">
                <a:solidFill>
                  <a:srgbClr val="800080"/>
                </a:solidFill>
              </a:rPr>
              <a:t>так і на </a:t>
            </a:r>
            <a:r>
              <a:rPr lang="ru-RU" sz="3600" b="1" dirty="0" err="1">
                <a:solidFill>
                  <a:srgbClr val="800080"/>
                </a:solidFill>
              </a:rPr>
              <a:t>прогулянці</a:t>
            </a:r>
            <a:r>
              <a:rPr lang="ru-RU" sz="3600" b="1" dirty="0">
                <a:solidFill>
                  <a:srgbClr val="800080"/>
                </a:solidFill>
              </a:rPr>
              <a:t>, </a:t>
            </a:r>
          </a:p>
          <a:p>
            <a:r>
              <a:rPr lang="ru-RU" sz="3600" b="1" dirty="0" err="1">
                <a:solidFill>
                  <a:srgbClr val="800080"/>
                </a:solidFill>
              </a:rPr>
              <a:t>під</a:t>
            </a:r>
            <a:r>
              <a:rPr lang="ru-RU" sz="3600" b="1" dirty="0">
                <a:solidFill>
                  <a:srgbClr val="800080"/>
                </a:solidFill>
              </a:rPr>
              <a:t> час </a:t>
            </a:r>
            <a:r>
              <a:rPr lang="ru-RU" sz="3600" b="1" dirty="0" err="1">
                <a:solidFill>
                  <a:srgbClr val="800080"/>
                </a:solidFill>
              </a:rPr>
              <a:t>ігрової</a:t>
            </a:r>
            <a:r>
              <a:rPr lang="ru-RU" sz="3600" b="1" dirty="0">
                <a:solidFill>
                  <a:srgbClr val="800080"/>
                </a:solidFill>
              </a:rPr>
              <a:t> </a:t>
            </a:r>
            <a:r>
              <a:rPr lang="ru-RU" sz="3600" b="1" dirty="0" err="1">
                <a:solidFill>
                  <a:srgbClr val="800080"/>
                </a:solidFill>
              </a:rPr>
              <a:t>діяльності</a:t>
            </a:r>
            <a:endParaRPr lang="uk-UA" sz="3600" b="1" dirty="0">
              <a:solidFill>
                <a:srgbClr val="80008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FD9056-E173-47B7-8894-8152619257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988" y="583813"/>
            <a:ext cx="4016505" cy="25202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6A5B61-BEF3-48EA-B056-4B1C9DDC3B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988" y="3355250"/>
            <a:ext cx="3924436" cy="324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3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>
                <a:solidFill>
                  <a:srgbClr val="C00000"/>
                </a:solidFill>
                <a:latin typeface="Arial Black" panose="020B0A04020102020204" pitchFamily="34" charset="0"/>
              </a:rPr>
              <a:t>Пам'ятайте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800" y="1700808"/>
            <a:ext cx="8260672" cy="486195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Основна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 роль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вихователя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 у сенсорному та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математичному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розвитку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дітей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 в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сучасних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умовах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полягає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>
                <a:solidFill>
                  <a:srgbClr val="800080"/>
                </a:solidFill>
                <a:latin typeface="Arial Black" panose="020B0A04020102020204" pitchFamily="34" charset="0"/>
              </a:rPr>
              <a:t>у </a:t>
            </a:r>
            <a:r>
              <a:rPr lang="ru-RU" sz="2000" b="1" dirty="0" err="1">
                <a:solidFill>
                  <a:srgbClr val="800080"/>
                </a:solidFill>
                <a:latin typeface="Arial Black" panose="020B0A04020102020204" pitchFamily="34" charset="0"/>
              </a:rPr>
              <a:t>створенні</a:t>
            </a:r>
            <a:r>
              <a:rPr lang="ru-RU" sz="2000" b="1" dirty="0">
                <a:solidFill>
                  <a:srgbClr val="800080"/>
                </a:solidFill>
                <a:latin typeface="Arial Black" panose="020B0A04020102020204" pitchFamily="34" charset="0"/>
              </a:rPr>
              <a:t> умов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 за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яких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можливо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надавати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допомогу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кожній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дитині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,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розкрити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її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потенціал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 та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навчити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самостійно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пізнавати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світ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,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бо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основним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чинником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розвитку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дошкільників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 є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його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власна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діяльність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. </a:t>
            </a:r>
          </a:p>
          <a:p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Здійснюйте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800080"/>
                </a:solidFill>
                <a:latin typeface="Arial Black" panose="020B0A04020102020204" pitchFamily="34" charset="0"/>
              </a:rPr>
              <a:t>сучасні</a:t>
            </a:r>
            <a:r>
              <a:rPr lang="ru-RU" sz="2000" b="1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rgbClr val="800080"/>
                </a:solidFill>
                <a:latin typeface="Arial Black" panose="020B0A04020102020204" pitchFamily="34" charset="0"/>
              </a:rPr>
              <a:t>підходи</a:t>
            </a:r>
            <a:r>
              <a:rPr lang="ru-RU" sz="2000" b="1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до 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логіко-математичного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розвитку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. </a:t>
            </a:r>
          </a:p>
          <a:p>
            <a:r>
              <a:rPr lang="ru-RU" sz="2000" b="1" dirty="0" err="1">
                <a:solidFill>
                  <a:srgbClr val="800080"/>
                </a:solidFill>
                <a:latin typeface="Arial Black" panose="020B0A04020102020204" pitchFamily="34" charset="0"/>
              </a:rPr>
              <a:t>Змінюйте</a:t>
            </a:r>
            <a:r>
              <a:rPr lang="ru-RU" sz="2000" b="1" dirty="0">
                <a:solidFill>
                  <a:srgbClr val="800080"/>
                </a:solidFill>
                <a:latin typeface="Arial Black" panose="020B0A04020102020204" pitchFamily="34" charset="0"/>
              </a:rPr>
              <a:t> свою роль 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з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інформатора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 («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Слухайте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 мене,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робіть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зі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 мною») на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фасилітатора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,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який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дає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дітям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змогу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набувати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власний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досвід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 у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пошуку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 й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опрацюванні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800080"/>
                </a:solidFill>
                <a:latin typeface="Arial Black" panose="020B0A04020102020204" pitchFamily="34" charset="0"/>
              </a:rPr>
              <a:t>інформації</a:t>
            </a:r>
            <a:r>
              <a:rPr lang="ru-RU" sz="2000" dirty="0">
                <a:solidFill>
                  <a:srgbClr val="800080"/>
                </a:solidFill>
                <a:latin typeface="Arial Black" panose="020B0A04020102020204" pitchFamily="34" charset="0"/>
              </a:rPr>
              <a:t>. </a:t>
            </a:r>
            <a:endParaRPr lang="uk-UA" sz="2000" dirty="0">
              <a:solidFill>
                <a:srgbClr val="800080"/>
              </a:solidFill>
              <a:latin typeface="Arial Black" panose="020B0A040201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259022"/>
            <a:ext cx="12961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2300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4664"/>
            <a:ext cx="6912768" cy="54784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200" b="1" dirty="0">
                <a:solidFill>
                  <a:srgbClr val="800080"/>
                </a:solidFill>
              </a:rPr>
              <a:t>Список </a:t>
            </a:r>
            <a:r>
              <a:rPr lang="ru-RU" sz="3200" b="1" dirty="0" err="1">
                <a:solidFill>
                  <a:srgbClr val="800080"/>
                </a:solidFill>
              </a:rPr>
              <a:t>використаних</a:t>
            </a:r>
            <a:r>
              <a:rPr lang="ru-RU" sz="3200" b="1" dirty="0">
                <a:solidFill>
                  <a:srgbClr val="800080"/>
                </a:solidFill>
              </a:rPr>
              <a:t> </a:t>
            </a:r>
            <a:r>
              <a:rPr lang="ru-RU" sz="3200" b="1" dirty="0" err="1">
                <a:solidFill>
                  <a:srgbClr val="800080"/>
                </a:solidFill>
              </a:rPr>
              <a:t>джерел</a:t>
            </a:r>
            <a:r>
              <a:rPr lang="ru-RU" sz="3200" b="1" dirty="0">
                <a:solidFill>
                  <a:srgbClr val="800080"/>
                </a:solidFill>
              </a:rPr>
              <a:t>:</a:t>
            </a:r>
          </a:p>
          <a:p>
            <a:pPr algn="l"/>
            <a:endParaRPr lang="ru-RU" sz="1800" dirty="0"/>
          </a:p>
          <a:p>
            <a:pPr algn="l"/>
            <a:endParaRPr lang="ru-RU" sz="1800" dirty="0"/>
          </a:p>
          <a:p>
            <a:pPr algn="l"/>
            <a:endParaRPr lang="ru-RU" sz="1800" dirty="0"/>
          </a:p>
          <a:p>
            <a:pPr algn="l"/>
            <a:r>
              <a:rPr lang="ru-RU" sz="2000" b="1" dirty="0">
                <a:solidFill>
                  <a:srgbClr val="800080"/>
                </a:solidFill>
              </a:rPr>
              <a:t>1. </a:t>
            </a:r>
            <a:r>
              <a:rPr lang="ru-RU" sz="2000" b="1" dirty="0" err="1">
                <a:solidFill>
                  <a:srgbClr val="800080"/>
                </a:solidFill>
              </a:rPr>
              <a:t>Дитина</a:t>
            </a:r>
            <a:r>
              <a:rPr lang="ru-RU" sz="2000" b="1" dirty="0">
                <a:solidFill>
                  <a:srgbClr val="800080"/>
                </a:solidFill>
              </a:rPr>
              <a:t>. </a:t>
            </a:r>
            <a:r>
              <a:rPr lang="ru-RU" sz="2000" b="1" dirty="0" err="1">
                <a:solidFill>
                  <a:srgbClr val="800080"/>
                </a:solidFill>
              </a:rPr>
              <a:t>Освітня</a:t>
            </a:r>
            <a:r>
              <a:rPr lang="ru-RU" sz="2000" b="1" dirty="0">
                <a:solidFill>
                  <a:srgbClr val="800080"/>
                </a:solidFill>
              </a:rPr>
              <a:t> </a:t>
            </a:r>
            <a:r>
              <a:rPr lang="ru-RU" sz="2000" b="1" dirty="0" err="1">
                <a:solidFill>
                  <a:srgbClr val="800080"/>
                </a:solidFill>
              </a:rPr>
              <a:t>програма</a:t>
            </a:r>
            <a:r>
              <a:rPr lang="ru-RU" sz="2000" b="1" dirty="0">
                <a:solidFill>
                  <a:srgbClr val="800080"/>
                </a:solidFill>
              </a:rPr>
              <a:t> для  </a:t>
            </a:r>
            <a:r>
              <a:rPr lang="ru-RU" sz="2000" b="1" dirty="0" err="1">
                <a:solidFill>
                  <a:srgbClr val="800080"/>
                </a:solidFill>
              </a:rPr>
              <a:t>дітей</a:t>
            </a:r>
            <a:r>
              <a:rPr lang="ru-RU" sz="2000" b="1" dirty="0">
                <a:solidFill>
                  <a:srgbClr val="800080"/>
                </a:solidFill>
              </a:rPr>
              <a:t> </a:t>
            </a:r>
            <a:r>
              <a:rPr lang="ru-RU" sz="2000" b="1" dirty="0" err="1">
                <a:solidFill>
                  <a:srgbClr val="800080"/>
                </a:solidFill>
              </a:rPr>
              <a:t>від</a:t>
            </a:r>
            <a:r>
              <a:rPr lang="ru-RU" sz="2000" b="1" dirty="0">
                <a:solidFill>
                  <a:srgbClr val="800080"/>
                </a:solidFill>
              </a:rPr>
              <a:t> 2 до 7 </a:t>
            </a:r>
            <a:r>
              <a:rPr lang="ru-RU" sz="2000" b="1" dirty="0" err="1">
                <a:solidFill>
                  <a:srgbClr val="800080"/>
                </a:solidFill>
              </a:rPr>
              <a:t>років</a:t>
            </a:r>
            <a:r>
              <a:rPr lang="ru-RU" sz="2000" b="1" dirty="0">
                <a:solidFill>
                  <a:srgbClr val="800080"/>
                </a:solidFill>
              </a:rPr>
              <a:t>. </a:t>
            </a:r>
            <a:r>
              <a:rPr lang="ru-RU" sz="2000" b="1" dirty="0" err="1">
                <a:solidFill>
                  <a:srgbClr val="800080"/>
                </a:solidFill>
              </a:rPr>
              <a:t>Науковий</a:t>
            </a:r>
            <a:r>
              <a:rPr lang="ru-RU" sz="2000" b="1" dirty="0">
                <a:solidFill>
                  <a:srgbClr val="800080"/>
                </a:solidFill>
              </a:rPr>
              <a:t> </a:t>
            </a:r>
            <a:r>
              <a:rPr lang="ru-RU" sz="2000" b="1" dirty="0" err="1">
                <a:solidFill>
                  <a:srgbClr val="800080"/>
                </a:solidFill>
              </a:rPr>
              <a:t>кер</a:t>
            </a:r>
            <a:r>
              <a:rPr lang="ru-RU" sz="2000" b="1" dirty="0">
                <a:solidFill>
                  <a:srgbClr val="800080"/>
                </a:solidFill>
              </a:rPr>
              <a:t>. Проекту </a:t>
            </a:r>
            <a:r>
              <a:rPr lang="ru-RU" sz="2000" b="1" dirty="0" err="1">
                <a:solidFill>
                  <a:srgbClr val="800080"/>
                </a:solidFill>
              </a:rPr>
              <a:t>Огнев’юк</a:t>
            </a:r>
            <a:r>
              <a:rPr lang="ru-RU" sz="2000" b="1" dirty="0">
                <a:solidFill>
                  <a:srgbClr val="800080"/>
                </a:solidFill>
              </a:rPr>
              <a:t> В.О. (Лист ІМЗО </a:t>
            </a:r>
            <a:r>
              <a:rPr lang="ru-RU" sz="2000" b="1" dirty="0" err="1">
                <a:solidFill>
                  <a:srgbClr val="800080"/>
                </a:solidFill>
              </a:rPr>
              <a:t>від</a:t>
            </a:r>
            <a:r>
              <a:rPr lang="ru-RU" sz="2000" b="1" dirty="0">
                <a:solidFill>
                  <a:srgbClr val="800080"/>
                </a:solidFill>
              </a:rPr>
              <a:t> 14.07.2020 №21.1/12-Г-572. Лист МОН </a:t>
            </a:r>
            <a:r>
              <a:rPr lang="ru-RU" sz="2000" b="1" dirty="0" err="1">
                <a:solidFill>
                  <a:srgbClr val="800080"/>
                </a:solidFill>
              </a:rPr>
              <a:t>від</a:t>
            </a:r>
            <a:r>
              <a:rPr lang="ru-RU" sz="2000" b="1" dirty="0">
                <a:solidFill>
                  <a:srgbClr val="800080"/>
                </a:solidFill>
              </a:rPr>
              <a:t> 23.07.2020 №1/11-4960).</a:t>
            </a:r>
          </a:p>
          <a:p>
            <a:pPr algn="l"/>
            <a:r>
              <a:rPr lang="ru-RU" sz="2000" b="1" dirty="0">
                <a:solidFill>
                  <a:srgbClr val="800080"/>
                </a:solidFill>
              </a:rPr>
              <a:t>2. </a:t>
            </a:r>
            <a:r>
              <a:rPr lang="ru-RU" sz="2000" b="1" dirty="0" err="1">
                <a:solidFill>
                  <a:srgbClr val="800080"/>
                </a:solidFill>
              </a:rPr>
              <a:t>Методичні</a:t>
            </a:r>
            <a:r>
              <a:rPr lang="ru-RU" sz="2000" b="1" dirty="0">
                <a:solidFill>
                  <a:srgbClr val="800080"/>
                </a:solidFill>
              </a:rPr>
              <a:t> </a:t>
            </a:r>
            <a:r>
              <a:rPr lang="ru-RU" sz="2000" b="1" dirty="0" err="1">
                <a:solidFill>
                  <a:srgbClr val="800080"/>
                </a:solidFill>
              </a:rPr>
              <a:t>рекомендації</a:t>
            </a:r>
            <a:r>
              <a:rPr lang="ru-RU" sz="2000" b="1" dirty="0">
                <a:solidFill>
                  <a:srgbClr val="800080"/>
                </a:solidFill>
              </a:rPr>
              <a:t> до </a:t>
            </a:r>
            <a:r>
              <a:rPr lang="ru-RU" sz="2000" b="1" dirty="0" err="1">
                <a:solidFill>
                  <a:srgbClr val="800080"/>
                </a:solidFill>
              </a:rPr>
              <a:t>Освітньої</a:t>
            </a:r>
            <a:r>
              <a:rPr lang="ru-RU" sz="2000" b="1" dirty="0">
                <a:solidFill>
                  <a:srgbClr val="800080"/>
                </a:solidFill>
              </a:rPr>
              <a:t> </a:t>
            </a:r>
            <a:r>
              <a:rPr lang="ru-RU" sz="2000" b="1" dirty="0" err="1">
                <a:solidFill>
                  <a:srgbClr val="800080"/>
                </a:solidFill>
              </a:rPr>
              <a:t>програми</a:t>
            </a:r>
            <a:r>
              <a:rPr lang="ru-RU" sz="2000" b="1" dirty="0">
                <a:solidFill>
                  <a:srgbClr val="800080"/>
                </a:solidFill>
              </a:rPr>
              <a:t> для </a:t>
            </a:r>
            <a:r>
              <a:rPr lang="ru-RU" sz="2000" b="1" dirty="0" err="1">
                <a:solidFill>
                  <a:srgbClr val="800080"/>
                </a:solidFill>
              </a:rPr>
              <a:t>дітей</a:t>
            </a:r>
            <a:r>
              <a:rPr lang="ru-RU" sz="2000" b="1" dirty="0">
                <a:solidFill>
                  <a:srgbClr val="800080"/>
                </a:solidFill>
              </a:rPr>
              <a:t> </a:t>
            </a:r>
            <a:r>
              <a:rPr lang="ru-RU" sz="2000" b="1" dirty="0" err="1">
                <a:solidFill>
                  <a:srgbClr val="800080"/>
                </a:solidFill>
              </a:rPr>
              <a:t>від</a:t>
            </a:r>
            <a:r>
              <a:rPr lang="ru-RU" sz="2000" b="1" dirty="0">
                <a:solidFill>
                  <a:srgbClr val="800080"/>
                </a:solidFill>
              </a:rPr>
              <a:t> 2 до 7 </a:t>
            </a:r>
            <a:r>
              <a:rPr lang="ru-RU" sz="2000" b="1" dirty="0" err="1">
                <a:solidFill>
                  <a:srgbClr val="800080"/>
                </a:solidFill>
              </a:rPr>
              <a:t>років</a:t>
            </a:r>
            <a:r>
              <a:rPr lang="ru-RU" sz="2000" b="1" dirty="0">
                <a:solidFill>
                  <a:srgbClr val="800080"/>
                </a:solidFill>
              </a:rPr>
              <a:t> «</a:t>
            </a:r>
            <a:r>
              <a:rPr lang="ru-RU" sz="2000" b="1" dirty="0" err="1">
                <a:solidFill>
                  <a:srgbClr val="800080"/>
                </a:solidFill>
              </a:rPr>
              <a:t>Дитина</a:t>
            </a:r>
            <a:r>
              <a:rPr lang="ru-RU" sz="2000" b="1" dirty="0">
                <a:solidFill>
                  <a:srgbClr val="800080"/>
                </a:solidFill>
              </a:rPr>
              <a:t>» /</a:t>
            </a:r>
            <a:r>
              <a:rPr lang="ru-RU" sz="2000" b="1" dirty="0" err="1">
                <a:solidFill>
                  <a:srgbClr val="800080"/>
                </a:solidFill>
              </a:rPr>
              <a:t>наук.ред</a:t>
            </a:r>
            <a:r>
              <a:rPr lang="ru-RU" sz="2000" b="1" dirty="0">
                <a:solidFill>
                  <a:srgbClr val="800080"/>
                </a:solidFill>
              </a:rPr>
              <a:t>. Г.В. </a:t>
            </a:r>
            <a:r>
              <a:rPr lang="ru-RU" sz="2000" b="1" dirty="0" err="1">
                <a:solidFill>
                  <a:srgbClr val="800080"/>
                </a:solidFill>
              </a:rPr>
              <a:t>Бєлєнька</a:t>
            </a:r>
            <a:r>
              <a:rPr lang="ru-RU" sz="2000" b="1" dirty="0">
                <a:solidFill>
                  <a:srgbClr val="800080"/>
                </a:solidFill>
              </a:rPr>
              <a:t>, О.А. </a:t>
            </a:r>
            <a:r>
              <a:rPr lang="ru-RU" sz="2000" b="1" dirty="0" err="1">
                <a:solidFill>
                  <a:srgbClr val="800080"/>
                </a:solidFill>
              </a:rPr>
              <a:t>Половіна</a:t>
            </a:r>
            <a:r>
              <a:rPr lang="ru-RU" sz="2000" b="1" dirty="0">
                <a:solidFill>
                  <a:srgbClr val="800080"/>
                </a:solidFill>
              </a:rPr>
              <a:t>, І.В. </a:t>
            </a:r>
            <a:r>
              <a:rPr lang="ru-RU" sz="2000" b="1" dirty="0" err="1">
                <a:solidFill>
                  <a:srgbClr val="800080"/>
                </a:solidFill>
              </a:rPr>
              <a:t>Кондратець</a:t>
            </a:r>
            <a:r>
              <a:rPr lang="ru-RU" sz="2000" b="1" dirty="0">
                <a:solidFill>
                  <a:srgbClr val="800080"/>
                </a:solidFill>
              </a:rPr>
              <a:t>; </a:t>
            </a:r>
            <a:r>
              <a:rPr lang="ru-RU" sz="2000" b="1" dirty="0" err="1">
                <a:solidFill>
                  <a:srgbClr val="800080"/>
                </a:solidFill>
              </a:rPr>
              <a:t>авт.кол</a:t>
            </a:r>
            <a:r>
              <a:rPr lang="ru-RU" sz="2000" b="1" dirty="0">
                <a:solidFill>
                  <a:srgbClr val="800080"/>
                </a:solidFill>
              </a:rPr>
              <a:t>.: Г.В. </a:t>
            </a:r>
            <a:r>
              <a:rPr lang="ru-RU" sz="2000" b="1" dirty="0" err="1">
                <a:solidFill>
                  <a:srgbClr val="800080"/>
                </a:solidFill>
              </a:rPr>
              <a:t>Бєлєнька</a:t>
            </a:r>
            <a:r>
              <a:rPr lang="ru-RU" sz="2000" b="1" dirty="0">
                <a:solidFill>
                  <a:srgbClr val="800080"/>
                </a:solidFill>
              </a:rPr>
              <a:t>, О.Л. </a:t>
            </a:r>
            <a:r>
              <a:rPr lang="ru-RU" sz="2000" b="1" dirty="0" err="1">
                <a:solidFill>
                  <a:srgbClr val="800080"/>
                </a:solidFill>
              </a:rPr>
              <a:t>Богініч</a:t>
            </a:r>
            <a:r>
              <a:rPr lang="ru-RU" sz="2000" b="1" dirty="0">
                <a:solidFill>
                  <a:srgbClr val="800080"/>
                </a:solidFill>
              </a:rPr>
              <a:t>, В.М. </a:t>
            </a:r>
            <a:r>
              <a:rPr lang="ru-RU" sz="2000" b="1" dirty="0" err="1">
                <a:solidFill>
                  <a:srgbClr val="800080"/>
                </a:solidFill>
              </a:rPr>
              <a:t>Вертуніна</a:t>
            </a:r>
            <a:r>
              <a:rPr lang="ru-RU" sz="2000" b="1" dirty="0">
                <a:solidFill>
                  <a:srgbClr val="800080"/>
                </a:solidFill>
              </a:rPr>
              <a:t>, К.І. </a:t>
            </a:r>
            <a:r>
              <a:rPr lang="ru-RU" sz="2000" b="1" dirty="0" err="1">
                <a:solidFill>
                  <a:srgbClr val="800080"/>
                </a:solidFill>
              </a:rPr>
              <a:t>Волинець</a:t>
            </a:r>
            <a:r>
              <a:rPr lang="ru-RU" sz="2000" b="1" dirty="0">
                <a:solidFill>
                  <a:srgbClr val="800080"/>
                </a:solidFill>
              </a:rPr>
              <a:t> та </a:t>
            </a:r>
            <a:r>
              <a:rPr lang="ru-RU" sz="2000" b="1" dirty="0" err="1">
                <a:solidFill>
                  <a:srgbClr val="800080"/>
                </a:solidFill>
              </a:rPr>
              <a:t>ін</a:t>
            </a:r>
            <a:r>
              <a:rPr lang="ru-RU" sz="2000" b="1" dirty="0">
                <a:solidFill>
                  <a:srgbClr val="800080"/>
                </a:solidFill>
              </a:rPr>
              <a:t>. – К.: ТОВ «АКМЕ ГРУП», 2021.</a:t>
            </a:r>
          </a:p>
          <a:p>
            <a:pPr algn="l"/>
            <a:r>
              <a:rPr lang="ru-RU" sz="2000" b="1" dirty="0">
                <a:solidFill>
                  <a:srgbClr val="800080"/>
                </a:solidFill>
              </a:rPr>
              <a:t>3. </a:t>
            </a:r>
            <a:r>
              <a:rPr lang="ru-RU" sz="2000" b="1" dirty="0" err="1">
                <a:solidFill>
                  <a:srgbClr val="800080"/>
                </a:solidFill>
              </a:rPr>
              <a:t>Педрада</a:t>
            </a:r>
            <a:r>
              <a:rPr lang="ru-RU" sz="2000" b="1" dirty="0">
                <a:solidFill>
                  <a:srgbClr val="800080"/>
                </a:solidFill>
              </a:rPr>
              <a:t>. Платформа </a:t>
            </a:r>
            <a:r>
              <a:rPr lang="ru-RU" sz="2000" b="1" dirty="0" err="1">
                <a:solidFill>
                  <a:srgbClr val="800080"/>
                </a:solidFill>
              </a:rPr>
              <a:t>освіта</a:t>
            </a:r>
            <a:r>
              <a:rPr lang="ru-RU" sz="2000" b="1" dirty="0">
                <a:solidFill>
                  <a:srgbClr val="800080"/>
                </a:solidFill>
              </a:rPr>
              <a:t>. </a:t>
            </a:r>
            <a:r>
              <a:rPr lang="ru-RU" sz="2000" b="1" dirty="0" err="1">
                <a:solidFill>
                  <a:srgbClr val="800080"/>
                </a:solidFill>
              </a:rPr>
              <a:t>Освітня</a:t>
            </a:r>
            <a:r>
              <a:rPr lang="ru-RU" sz="2000" b="1" dirty="0">
                <a:solidFill>
                  <a:srgbClr val="800080"/>
                </a:solidFill>
              </a:rPr>
              <a:t> </a:t>
            </a:r>
            <a:r>
              <a:rPr lang="ru-RU" sz="2000" b="1" dirty="0" err="1">
                <a:solidFill>
                  <a:srgbClr val="800080"/>
                </a:solidFill>
              </a:rPr>
              <a:t>програма</a:t>
            </a:r>
            <a:r>
              <a:rPr lang="ru-RU" sz="2000" b="1" dirty="0">
                <a:solidFill>
                  <a:srgbClr val="800080"/>
                </a:solidFill>
              </a:rPr>
              <a:t> «</a:t>
            </a:r>
            <a:r>
              <a:rPr lang="ru-RU" sz="2000" b="1" dirty="0" err="1">
                <a:solidFill>
                  <a:srgbClr val="800080"/>
                </a:solidFill>
              </a:rPr>
              <a:t>Дитина</a:t>
            </a:r>
            <a:r>
              <a:rPr lang="ru-RU" sz="2000" b="1" dirty="0">
                <a:solidFill>
                  <a:srgbClr val="800080"/>
                </a:solidFill>
              </a:rPr>
              <a:t>»: коротко про головне. </a:t>
            </a:r>
            <a:r>
              <a:rPr lang="en-US" sz="2000" b="1" dirty="0">
                <a:solidFill>
                  <a:srgbClr val="80008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https://oplatforma.com.ua/article/2326-programa-ditina»</a:t>
            </a:r>
            <a:r>
              <a:rPr lang="uk-UA" sz="2000" b="1" dirty="0">
                <a:solidFill>
                  <a:srgbClr val="800080"/>
                </a:solidFill>
              </a:rPr>
              <a:t> </a:t>
            </a:r>
            <a:r>
              <a:rPr lang="en-US" sz="2000" b="1" dirty="0">
                <a:solidFill>
                  <a:srgbClr val="800080"/>
                </a:solidFill>
              </a:rPr>
              <a:t> </a:t>
            </a:r>
            <a:r>
              <a:rPr lang="uk-UA" sz="2000" b="1" dirty="0">
                <a:solidFill>
                  <a:srgbClr val="800080"/>
                </a:solidFill>
              </a:rPr>
              <a:t> </a:t>
            </a:r>
            <a:endParaRPr lang="en-US" sz="2000" b="1" dirty="0">
              <a:solidFill>
                <a:srgbClr val="80008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F43106-8A4C-4292-AE54-D11D1D39C7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260648"/>
            <a:ext cx="2098923" cy="169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4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A3EFF7-ED5D-4322-B200-E982FA139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04664"/>
            <a:ext cx="892899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98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640960" cy="54864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ОсвітнІЙ</a:t>
            </a:r>
            <a:r>
              <a:rPr lang="ru-RU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програмІ</a:t>
            </a:r>
            <a:r>
              <a:rPr lang="ru-RU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окреслено</a:t>
            </a:r>
            <a:r>
              <a:rPr lang="ru-RU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три </a:t>
            </a:r>
            <a:r>
              <a:rPr lang="ru-RU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напрями</a:t>
            </a:r>
            <a:r>
              <a:rPr lang="ru-RU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освітньої</a:t>
            </a:r>
            <a:r>
              <a:rPr lang="ru-RU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</a:t>
            </a:r>
            <a:r>
              <a:rPr lang="ru-RU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ru-RU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28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437059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408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320800"/>
          </a:xfrm>
        </p:spPr>
        <p:txBody>
          <a:bodyPr>
            <a:normAutofit/>
          </a:bodyPr>
          <a:lstStyle/>
          <a:p>
            <a:r>
              <a:rPr lang="ru-RU" altLang="ru-RU" sz="3200" b="1" cap="none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ГЕОМЕТРИЧНИЙ МАТЕРІАЛ</a:t>
            </a:r>
            <a:endParaRPr lang="ru-RU" sz="3200" b="1" cap="none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05564" y="1556792"/>
            <a:ext cx="58825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За допомогою геометричних фігур, які виступають еталонами форми, та за умови вмілого керівництва, діти вправляються у дослідженні предметів навколишньої дійсності, здобувають знання про найбільш характерні їхні ознаки та властивості.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586384"/>
            <a:ext cx="3061502" cy="251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60" y="4204766"/>
            <a:ext cx="3031926" cy="25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393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15616" y="2411843"/>
            <a:ext cx="72008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Сенсорне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виховання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спрямоване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те,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навчити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точно і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сприймати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різноманітні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відношення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колір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форму, величину,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розташування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просторі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висоту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тощо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211960" y="1628800"/>
            <a:ext cx="79208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332795"/>
            <a:ext cx="7520940" cy="129614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altLang="ru-RU" sz="3200" cap="all" dirty="0" err="1">
                <a:ln w="31550" cmpd="sng">
                  <a:solidFill>
                    <a:srgbClr val="08A1D9">
                      <a:lumMod val="50000"/>
                    </a:srgbClr>
                  </a:solidFill>
                  <a:prstDash val="solid"/>
                </a:ln>
                <a:solidFill>
                  <a:srgbClr val="CCE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  <a:ea typeface="+mj-ea"/>
                <a:cs typeface="+mj-cs"/>
              </a:rPr>
              <a:t>Назва</a:t>
            </a:r>
            <a:r>
              <a:rPr lang="ru-RU" altLang="ru-RU" sz="3200" cap="all" dirty="0">
                <a:ln w="31550" cmpd="sng">
                  <a:solidFill>
                    <a:srgbClr val="08A1D9">
                      <a:lumMod val="50000"/>
                    </a:srgbClr>
                  </a:solidFill>
                  <a:prstDash val="solid"/>
                </a:ln>
                <a:solidFill>
                  <a:srgbClr val="CCE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  <a:ea typeface="+mj-ea"/>
                <a:cs typeface="+mj-cs"/>
              </a:rPr>
              <a:t> </a:t>
            </a:r>
            <a:r>
              <a:rPr lang="ru-RU" altLang="ru-RU" sz="3200" cap="all" dirty="0" err="1">
                <a:ln w="31550" cmpd="sng">
                  <a:solidFill>
                    <a:srgbClr val="08A1D9">
                      <a:lumMod val="50000"/>
                    </a:srgbClr>
                  </a:solidFill>
                  <a:prstDash val="solid"/>
                </a:ln>
                <a:solidFill>
                  <a:srgbClr val="CCE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  <a:ea typeface="+mj-ea"/>
                <a:cs typeface="+mj-cs"/>
              </a:rPr>
              <a:t>розділу</a:t>
            </a:r>
            <a:r>
              <a:rPr lang="ru-RU" altLang="ru-RU" sz="3200" cap="all" dirty="0">
                <a:ln w="31550" cmpd="sng">
                  <a:solidFill>
                    <a:srgbClr val="08A1D9">
                      <a:lumMod val="50000"/>
                    </a:srgbClr>
                  </a:solidFill>
                  <a:prstDash val="solid"/>
                </a:ln>
                <a:solidFill>
                  <a:srgbClr val="CCE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  <a:ea typeface="+mj-ea"/>
                <a:cs typeface="+mj-cs"/>
              </a:rPr>
              <a:t> </a:t>
            </a:r>
            <a:r>
              <a:rPr lang="ru-RU" altLang="ru-RU" sz="3200" cap="all" dirty="0" err="1">
                <a:ln w="31550" cmpd="sng">
                  <a:solidFill>
                    <a:srgbClr val="08A1D9">
                      <a:lumMod val="50000"/>
                    </a:srgbClr>
                  </a:solidFill>
                  <a:prstDash val="solid"/>
                </a:ln>
                <a:solidFill>
                  <a:srgbClr val="CCE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  <a:ea typeface="+mj-ea"/>
                <a:cs typeface="+mj-cs"/>
              </a:rPr>
              <a:t>Програми</a:t>
            </a:r>
            <a:r>
              <a:rPr lang="ru-RU" altLang="ru-RU" sz="3200" cap="all" dirty="0">
                <a:ln w="31550" cmpd="sng">
                  <a:solidFill>
                    <a:srgbClr val="08A1D9">
                      <a:lumMod val="50000"/>
                    </a:srgbClr>
                  </a:solidFill>
                  <a:prstDash val="solid"/>
                </a:ln>
                <a:solidFill>
                  <a:srgbClr val="CCE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  <a:ea typeface="+mj-ea"/>
                <a:cs typeface="+mj-cs"/>
              </a:rPr>
              <a:t> – </a:t>
            </a:r>
          </a:p>
          <a:p>
            <a:pPr marL="114300" indent="0" algn="ctr">
              <a:buNone/>
            </a:pPr>
            <a:r>
              <a:rPr lang="ru-RU" altLang="ru-RU" sz="3200" cap="all" dirty="0">
                <a:ln w="31550" cmpd="sng">
                  <a:solidFill>
                    <a:srgbClr val="08A1D9">
                      <a:lumMod val="50000"/>
                    </a:srgbClr>
                  </a:solidFill>
                  <a:prstDash val="solid"/>
                </a:ln>
                <a:solidFill>
                  <a:srgbClr val="CCE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  <a:ea typeface="+mj-ea"/>
                <a:cs typeface="+mj-cs"/>
              </a:rPr>
              <a:t>«</a:t>
            </a:r>
            <a:r>
              <a:rPr lang="ru-RU" altLang="ru-RU" sz="3200" cap="all" dirty="0" err="1">
                <a:ln w="31550" cmpd="sng">
                  <a:solidFill>
                    <a:srgbClr val="08A1D9">
                      <a:lumMod val="50000"/>
                    </a:srgbClr>
                  </a:solidFill>
                  <a:prstDash val="solid"/>
                </a:ln>
                <a:solidFill>
                  <a:srgbClr val="CCE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  <a:ea typeface="+mj-ea"/>
                <a:cs typeface="+mj-cs"/>
              </a:rPr>
              <a:t>Дитина</a:t>
            </a:r>
            <a:r>
              <a:rPr lang="ru-RU" altLang="ru-RU" sz="3200" cap="all" dirty="0">
                <a:ln w="31550" cmpd="sng">
                  <a:solidFill>
                    <a:srgbClr val="08A1D9">
                      <a:lumMod val="50000"/>
                    </a:srgbClr>
                  </a:solidFill>
                  <a:prstDash val="solid"/>
                </a:ln>
                <a:solidFill>
                  <a:srgbClr val="CCE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  <a:ea typeface="+mj-ea"/>
                <a:cs typeface="+mj-cs"/>
              </a:rPr>
              <a:t> в сенсорно-</a:t>
            </a:r>
            <a:r>
              <a:rPr lang="ru-RU" altLang="ru-RU" sz="3200" cap="all" dirty="0" err="1">
                <a:ln w="31550" cmpd="sng">
                  <a:solidFill>
                    <a:srgbClr val="08A1D9">
                      <a:lumMod val="50000"/>
                    </a:srgbClr>
                  </a:solidFill>
                  <a:prstDash val="solid"/>
                </a:ln>
                <a:solidFill>
                  <a:srgbClr val="CCE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  <a:ea typeface="+mj-ea"/>
                <a:cs typeface="+mj-cs"/>
              </a:rPr>
              <a:t>пізнавальному</a:t>
            </a:r>
            <a:r>
              <a:rPr lang="ru-RU" altLang="ru-RU" sz="3200" cap="all" dirty="0">
                <a:ln w="31550" cmpd="sng">
                  <a:solidFill>
                    <a:srgbClr val="08A1D9">
                      <a:lumMod val="50000"/>
                    </a:srgbClr>
                  </a:solidFill>
                  <a:prstDash val="solid"/>
                </a:ln>
                <a:solidFill>
                  <a:srgbClr val="CCE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  <a:ea typeface="+mj-ea"/>
                <a:cs typeface="+mj-cs"/>
              </a:rPr>
              <a:t> </a:t>
            </a:r>
            <a:r>
              <a:rPr lang="ru-RU" altLang="ru-RU" sz="3200" cap="all" dirty="0" err="1">
                <a:ln w="31550" cmpd="sng">
                  <a:solidFill>
                    <a:srgbClr val="08A1D9">
                      <a:lumMod val="50000"/>
                    </a:srgbClr>
                  </a:solidFill>
                  <a:prstDash val="solid"/>
                </a:ln>
                <a:solidFill>
                  <a:srgbClr val="CCE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  <a:ea typeface="+mj-ea"/>
                <a:cs typeface="+mj-cs"/>
              </a:rPr>
              <a:t>просторі</a:t>
            </a:r>
            <a:r>
              <a:rPr lang="ru-RU" altLang="ru-RU" sz="3200" cap="all" dirty="0">
                <a:ln w="31550" cmpd="sng">
                  <a:solidFill>
                    <a:srgbClr val="08A1D9">
                      <a:lumMod val="50000"/>
                    </a:srgbClr>
                  </a:solidFill>
                  <a:prstDash val="solid"/>
                </a:ln>
                <a:solidFill>
                  <a:srgbClr val="CCE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  <a:ea typeface="+mj-ea"/>
                <a:cs typeface="+mj-cs"/>
              </a:rPr>
              <a:t>» - не </a:t>
            </a:r>
            <a:r>
              <a:rPr lang="ru-RU" altLang="ru-RU" sz="3200" cap="all" dirty="0" err="1">
                <a:ln w="31550" cmpd="sng">
                  <a:solidFill>
                    <a:srgbClr val="08A1D9">
                      <a:lumMod val="50000"/>
                    </a:srgbClr>
                  </a:solidFill>
                  <a:prstDash val="solid"/>
                </a:ln>
                <a:solidFill>
                  <a:srgbClr val="CCE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  <a:ea typeface="+mj-ea"/>
                <a:cs typeface="+mj-cs"/>
              </a:rPr>
              <a:t>випадковА</a:t>
            </a:r>
            <a:endParaRPr lang="uk-UA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6487" y="4797152"/>
            <a:ext cx="3383033" cy="181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259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4524375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0" name="Rectangle 2">
            <a:extLst>
              <a:ext uri="{FF2B5EF4-FFF2-40B4-BE49-F238E27FC236}">
                <a16:creationId xmlns:a16="http://schemas.microsoft.com/office/drawing/2014/main" id="{3D86F3FD-7609-498E-7F3C-7BA753472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1632" y="-171400"/>
            <a:ext cx="7344816" cy="2160240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ru-RU" altLang="ru-RU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Перша </a:t>
            </a:r>
            <a:r>
              <a:rPr lang="ru-RU" altLang="ru-RU" b="1" cap="none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молодша</a:t>
            </a:r>
            <a:r>
              <a:rPr lang="ru-RU" altLang="ru-RU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altLang="ru-RU" b="1" cap="none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група</a:t>
            </a:r>
            <a:r>
              <a:rPr lang="ru-RU" altLang="ru-RU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</a:t>
            </a:r>
            <a:r>
              <a:rPr lang="ru-RU" altLang="ru-RU" b="1" cap="none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Крихітки</a:t>
            </a:r>
            <a:r>
              <a:rPr lang="ru-RU" altLang="ru-RU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(3-й </a:t>
            </a:r>
            <a:r>
              <a:rPr lang="ru-RU" altLang="ru-RU" b="1" cap="none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рік</a:t>
            </a:r>
            <a:r>
              <a:rPr lang="ru-RU" altLang="ru-RU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altLang="ru-RU" b="1" cap="none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життя</a:t>
            </a:r>
            <a:r>
              <a:rPr lang="ru-RU" altLang="ru-RU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54532" y="1628800"/>
            <a:ext cx="4572000" cy="24314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algn="just">
              <a:buFontTx/>
              <a:buChar char="-"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Tx/>
              <a:buChar char="-"/>
            </a:pP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Використовуйте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різні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життєві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ситуації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впродовж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дня,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дидактичні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ігри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рухливі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ігри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елементарні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доручення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спілкування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розглядання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ілюстрацій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книжках,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спостереження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гігієнічні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процедури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споживання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їжі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тощо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 rot="20843894">
            <a:off x="-6059" y="2968117"/>
            <a:ext cx="4414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сенсорно-</a:t>
            </a:r>
            <a:r>
              <a:rPr lang="ru-RU" sz="2000" dirty="0" err="1"/>
              <a:t>пізнавальний</a:t>
            </a:r>
            <a:r>
              <a:rPr lang="ru-RU" sz="2000" dirty="0"/>
              <a:t> </a:t>
            </a:r>
            <a:r>
              <a:rPr lang="ru-RU" sz="2000" dirty="0" err="1"/>
              <a:t>розвиток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 </a:t>
            </a:r>
            <a:r>
              <a:rPr lang="ru-RU" sz="2000" dirty="0" err="1"/>
              <a:t>раннього</a:t>
            </a:r>
            <a:r>
              <a:rPr lang="ru-RU" sz="2000" dirty="0"/>
              <a:t> </a:t>
            </a:r>
            <a:r>
              <a:rPr lang="ru-RU" sz="2000" dirty="0" err="1"/>
              <a:t>віку</a:t>
            </a:r>
            <a:r>
              <a:rPr lang="ru-RU" sz="2000" dirty="0"/>
              <a:t> </a:t>
            </a:r>
            <a:endParaRPr lang="uk-UA" sz="2000" dirty="0"/>
          </a:p>
        </p:txBody>
      </p:sp>
      <p:pic>
        <p:nvPicPr>
          <p:cNvPr id="5124" name="Picture 4" descr="E:\логіко-мат.розвиток\изображение_viber_2021-11-23_08-59-43-44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28335" y="4179056"/>
            <a:ext cx="4898197" cy="246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125" y="4162370"/>
            <a:ext cx="3744416" cy="247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82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D86F3FD-7609-498E-7F3C-7BA753472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1632" y="-171400"/>
            <a:ext cx="7344816" cy="2160240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ru-RU" altLang="ru-RU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Перша </a:t>
            </a:r>
            <a:r>
              <a:rPr lang="ru-RU" altLang="ru-RU" b="1" cap="none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молодша</a:t>
            </a:r>
            <a:r>
              <a:rPr lang="ru-RU" altLang="ru-RU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altLang="ru-RU" b="1" cap="none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група</a:t>
            </a:r>
            <a:r>
              <a:rPr lang="ru-RU" altLang="ru-RU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</a:t>
            </a:r>
            <a:r>
              <a:rPr lang="ru-RU" altLang="ru-RU" b="1" cap="none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Крихітки</a:t>
            </a:r>
            <a:r>
              <a:rPr lang="ru-RU" altLang="ru-RU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(3-й </a:t>
            </a:r>
            <a:r>
              <a:rPr lang="ru-RU" altLang="ru-RU" b="1" cap="none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рік</a:t>
            </a:r>
            <a:r>
              <a:rPr lang="ru-RU" altLang="ru-RU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altLang="ru-RU" b="1" cap="none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життя</a:t>
            </a:r>
            <a:r>
              <a:rPr lang="ru-RU" altLang="ru-RU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61720652"/>
              </p:ext>
            </p:extLst>
          </p:nvPr>
        </p:nvGraphicFramePr>
        <p:xfrm>
          <a:off x="971600" y="1700808"/>
          <a:ext cx="727280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46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D86F3FD-7609-498E-7F3C-7BA753472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1632" y="-171400"/>
            <a:ext cx="7344816" cy="2160240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ru-RU" altLang="ru-RU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Перша </a:t>
            </a:r>
            <a:r>
              <a:rPr lang="ru-RU" altLang="ru-RU" b="1" cap="none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молодша</a:t>
            </a:r>
            <a:r>
              <a:rPr lang="ru-RU" altLang="ru-RU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altLang="ru-RU" b="1" cap="none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група</a:t>
            </a:r>
            <a:r>
              <a:rPr lang="ru-RU" altLang="ru-RU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</a:t>
            </a:r>
            <a:r>
              <a:rPr lang="ru-RU" altLang="ru-RU" b="1" cap="none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Крихітки</a:t>
            </a:r>
            <a:r>
              <a:rPr lang="ru-RU" altLang="ru-RU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(3-й </a:t>
            </a:r>
            <a:r>
              <a:rPr lang="ru-RU" altLang="ru-RU" b="1" cap="none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рік</a:t>
            </a:r>
            <a:r>
              <a:rPr lang="ru-RU" altLang="ru-RU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altLang="ru-RU" b="1" cap="none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життя</a:t>
            </a:r>
            <a:r>
              <a:rPr lang="ru-RU" altLang="ru-RU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86340411"/>
              </p:ext>
            </p:extLst>
          </p:nvPr>
        </p:nvGraphicFramePr>
        <p:xfrm>
          <a:off x="971600" y="1772816"/>
          <a:ext cx="7296472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169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2263</TotalTime>
  <Words>1722</Words>
  <Application>Microsoft Office PowerPoint</Application>
  <PresentationFormat>Екран (4:3)</PresentationFormat>
  <Paragraphs>205</Paragraphs>
  <Slides>35</Slides>
  <Notes>30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35</vt:i4>
      </vt:variant>
    </vt:vector>
  </HeadingPairs>
  <TitlesOfParts>
    <vt:vector size="44" baseType="lpstr">
      <vt:lpstr>Arial</vt:lpstr>
      <vt:lpstr>Arial Black</vt:lpstr>
      <vt:lpstr>Book Antiqua</vt:lpstr>
      <vt:lpstr>Calibri</vt:lpstr>
      <vt:lpstr>Century Gothic</vt:lpstr>
      <vt:lpstr>Franklin Gothic Medium</vt:lpstr>
      <vt:lpstr>Times New Roman</vt:lpstr>
      <vt:lpstr>Verdana</vt:lpstr>
      <vt:lpstr>Аптека</vt:lpstr>
      <vt:lpstr>     ЕКСПРЕС ПОВІДОМЛЕННЯ «Особливості реалізації освітнього напряму «Дитина в сенсорно-пізнавальному просторі» за Освітньою програмою для дітей від 2 до 7 років «Дитина»: змістові акценти»   </vt:lpstr>
      <vt:lpstr>діти цифрової ери, які вирізняються інтелектуальною та емоційною своєрідністю</vt:lpstr>
      <vt:lpstr>Освітня програма  для дітей від 2 до 7 років «Дитина»  (нова редакція 2020 року)</vt:lpstr>
      <vt:lpstr>У ОсвітнІЙ програмІ окреслено три напрями освітньої роботи:  </vt:lpstr>
      <vt:lpstr>ГЕОМЕТРИЧНИЙ МАТЕРІАЛ</vt:lpstr>
      <vt:lpstr>Презентація PowerPoint</vt:lpstr>
      <vt:lpstr>Перша молодша група «Крихітки» (3-й рік життя)</vt:lpstr>
      <vt:lpstr>Перша молодша група «Крихітки» (3-й рік життя)</vt:lpstr>
      <vt:lpstr>Перша молодша група «Крихітки» (3-й рік життя)</vt:lpstr>
      <vt:lpstr>Друга молодша група «Малята» (4-й рік життя)</vt:lpstr>
      <vt:lpstr>Друга молодша група «Малята» (4-й рік життя)</vt:lpstr>
      <vt:lpstr>Друга молодша група «Малята» (4-й рік життя)</vt:lpstr>
      <vt:lpstr>Друга молодша група «Малята» (4-й рік життя)</vt:lpstr>
      <vt:lpstr>Друга молодша група «Малята» (4-й рік життя)</vt:lpstr>
      <vt:lpstr>Середня група «Чомусики»  (5-й рік життя)</vt:lpstr>
      <vt:lpstr>Середня група «Чомусики»  (5-й рік життя)</vt:lpstr>
      <vt:lpstr>Середня група «Чомусики»  (5-й рік життя)</vt:lpstr>
      <vt:lpstr>Середня група «Чомусики»  (5-й рік життя)</vt:lpstr>
      <vt:lpstr>Середня група «Чомусики»  (5-й рік життя)</vt:lpstr>
      <vt:lpstr>Середня група «Чомусики»  (5-й рік життя)</vt:lpstr>
      <vt:lpstr>Старша група «Фантазери-мрійники», «Дослідники»  (6-й,7-й роки життя)</vt:lpstr>
      <vt:lpstr>Старша група «Фантазери-мрійники», «Дослідники»  (6-й,7-й роки життя)</vt:lpstr>
      <vt:lpstr>Старша група «Фантазери-мрійники», «Дослідники»  (6-й,7-й роки життя)</vt:lpstr>
      <vt:lpstr>  Вагомою складовою формування у дітей уявлень про числа і цифри, склад числа з двох менших є ознайомлення з монетами та купюрами.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Пам'ятайте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«Використання конструктора LEGO в різноманітних видах освітньої діяльності»</dc:title>
  <dc:creator>User</dc:creator>
  <cp:lastModifiedBy>Директор</cp:lastModifiedBy>
  <cp:revision>250</cp:revision>
  <cp:lastPrinted>2024-01-09T09:20:26Z</cp:lastPrinted>
  <dcterms:created xsi:type="dcterms:W3CDTF">2023-01-19T06:26:58Z</dcterms:created>
  <dcterms:modified xsi:type="dcterms:W3CDTF">2024-11-18T10:28:03Z</dcterms:modified>
</cp:coreProperties>
</file>